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6" r:id="rId3"/>
  </p:sldMasterIdLst>
  <p:notesMasterIdLst>
    <p:notesMasterId r:id="rId22"/>
  </p:notesMasterIdLst>
  <p:sldIdLst>
    <p:sldId id="256" r:id="rId4"/>
    <p:sldId id="257" r:id="rId5"/>
    <p:sldId id="1063" r:id="rId6"/>
    <p:sldId id="258" r:id="rId7"/>
    <p:sldId id="1064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1065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3368E1-FA4C-40F2-A02B-58FAF3EC0382}" v="32" dt="2025-06-24T08:16:26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WASA Collen" userId="05121e37-3678-41af-bc45-0e00e5a8f41e" providerId="ADAL" clId="{9B3368E1-FA4C-40F2-A02B-58FAF3EC0382}"/>
    <pc:docChg chg="undo custSel addSld delSld modSld sldOrd">
      <pc:chgData name="MAWASA Collen" userId="05121e37-3678-41af-bc45-0e00e5a8f41e" providerId="ADAL" clId="{9B3368E1-FA4C-40F2-A02B-58FAF3EC0382}" dt="2025-06-24T08:20:09.892" v="463" actId="2696"/>
      <pc:docMkLst>
        <pc:docMk/>
      </pc:docMkLst>
      <pc:sldChg chg="modSp ord">
        <pc:chgData name="MAWASA Collen" userId="05121e37-3678-41af-bc45-0e00e5a8f41e" providerId="ADAL" clId="{9B3368E1-FA4C-40F2-A02B-58FAF3EC0382}" dt="2025-06-24T08:16:26.017" v="462"/>
        <pc:sldMkLst>
          <pc:docMk/>
          <pc:sldMk cId="0" sldId="258"/>
        </pc:sldMkLst>
        <pc:graphicFrameChg chg="mod">
          <ac:chgData name="MAWASA Collen" userId="05121e37-3678-41af-bc45-0e00e5a8f41e" providerId="ADAL" clId="{9B3368E1-FA4C-40F2-A02B-58FAF3EC0382}" dt="2025-06-24T08:16:26.017" v="462"/>
          <ac:graphicFrameMkLst>
            <pc:docMk/>
            <pc:sldMk cId="0" sldId="258"/>
            <ac:graphicFrameMk id="5" creationId="{03D808B9-CD9B-3C58-DFA6-D803C95FDA43}"/>
          </ac:graphicFrameMkLst>
        </pc:graphicFrameChg>
      </pc:sldChg>
      <pc:sldChg chg="add del">
        <pc:chgData name="MAWASA Collen" userId="05121e37-3678-41af-bc45-0e00e5a8f41e" providerId="ADAL" clId="{9B3368E1-FA4C-40F2-A02B-58FAF3EC0382}" dt="2025-06-24T08:20:09.892" v="463" actId="2696"/>
        <pc:sldMkLst>
          <pc:docMk/>
          <pc:sldMk cId="4117837870" sldId="1037"/>
        </pc:sldMkLst>
      </pc:sldChg>
      <pc:sldChg chg="delSp add del mod">
        <pc:chgData name="MAWASA Collen" userId="05121e37-3678-41af-bc45-0e00e5a8f41e" providerId="ADAL" clId="{9B3368E1-FA4C-40F2-A02B-58FAF3EC0382}" dt="2025-06-24T07:15:06.383" v="160" actId="2696"/>
        <pc:sldMkLst>
          <pc:docMk/>
          <pc:sldMk cId="2086224856" sldId="1060"/>
        </pc:sldMkLst>
        <pc:grpChg chg="del">
          <ac:chgData name="MAWASA Collen" userId="05121e37-3678-41af-bc45-0e00e5a8f41e" providerId="ADAL" clId="{9B3368E1-FA4C-40F2-A02B-58FAF3EC0382}" dt="2025-06-24T07:12:10.944" v="156" actId="21"/>
          <ac:grpSpMkLst>
            <pc:docMk/>
            <pc:sldMk cId="2086224856" sldId="1060"/>
            <ac:grpSpMk id="7" creationId="{BF9D83E4-EDFB-3E46-8B37-DEC212F07D55}"/>
          </ac:grpSpMkLst>
        </pc:grpChg>
      </pc:sldChg>
      <pc:sldChg chg="add del">
        <pc:chgData name="MAWASA Collen" userId="05121e37-3678-41af-bc45-0e00e5a8f41e" providerId="ADAL" clId="{9B3368E1-FA4C-40F2-A02B-58FAF3EC0382}" dt="2025-06-24T08:11:56.827" v="455" actId="47"/>
        <pc:sldMkLst>
          <pc:docMk/>
          <pc:sldMk cId="2325308038" sldId="1061"/>
        </pc:sldMkLst>
      </pc:sldChg>
      <pc:sldChg chg="addSp delSp modSp add del mod">
        <pc:chgData name="MAWASA Collen" userId="05121e37-3678-41af-bc45-0e00e5a8f41e" providerId="ADAL" clId="{9B3368E1-FA4C-40F2-A02B-58FAF3EC0382}" dt="2025-06-24T07:45:05.557" v="347" actId="2696"/>
        <pc:sldMkLst>
          <pc:docMk/>
          <pc:sldMk cId="297298796" sldId="1062"/>
        </pc:sldMkLst>
        <pc:spChg chg="mod">
          <ac:chgData name="MAWASA Collen" userId="05121e37-3678-41af-bc45-0e00e5a8f41e" providerId="ADAL" clId="{9B3368E1-FA4C-40F2-A02B-58FAF3EC0382}" dt="2025-06-24T07:01:52.537" v="67" actId="20577"/>
          <ac:spMkLst>
            <pc:docMk/>
            <pc:sldMk cId="297298796" sldId="1062"/>
            <ac:spMk id="4" creationId="{3634A745-A41A-AF73-6ED8-5F3D615F85E5}"/>
          </ac:spMkLst>
        </pc:spChg>
        <pc:spChg chg="del">
          <ac:chgData name="MAWASA Collen" userId="05121e37-3678-41af-bc45-0e00e5a8f41e" providerId="ADAL" clId="{9B3368E1-FA4C-40F2-A02B-58FAF3EC0382}" dt="2025-06-24T07:00:17.038" v="21" actId="478"/>
          <ac:spMkLst>
            <pc:docMk/>
            <pc:sldMk cId="297298796" sldId="1062"/>
            <ac:spMk id="28" creationId="{4DDFB5F0-18ED-6D70-0A8E-9CA8E67E5ACB}"/>
          </ac:spMkLst>
        </pc:spChg>
        <pc:grpChg chg="del">
          <ac:chgData name="MAWASA Collen" userId="05121e37-3678-41af-bc45-0e00e5a8f41e" providerId="ADAL" clId="{9B3368E1-FA4C-40F2-A02B-58FAF3EC0382}" dt="2025-06-24T07:04:08.811" v="69" actId="478"/>
          <ac:grpSpMkLst>
            <pc:docMk/>
            <pc:sldMk cId="297298796" sldId="1062"/>
            <ac:grpSpMk id="7" creationId="{5ADD656D-18C5-A919-3DF2-89CE43B017B0}"/>
          </ac:grpSpMkLst>
        </pc:grpChg>
        <pc:grpChg chg="add del">
          <ac:chgData name="MAWASA Collen" userId="05121e37-3678-41af-bc45-0e00e5a8f41e" providerId="ADAL" clId="{9B3368E1-FA4C-40F2-A02B-58FAF3EC0382}" dt="2025-06-24T07:00:28.523" v="22" actId="478"/>
          <ac:grpSpMkLst>
            <pc:docMk/>
            <pc:sldMk cId="297298796" sldId="1062"/>
            <ac:grpSpMk id="19" creationId="{4B40FDDC-7079-2717-266C-5A2F3973D34F}"/>
          </ac:grpSpMkLst>
        </pc:grpChg>
        <pc:grpChg chg="del">
          <ac:chgData name="MAWASA Collen" userId="05121e37-3678-41af-bc45-0e00e5a8f41e" providerId="ADAL" clId="{9B3368E1-FA4C-40F2-A02B-58FAF3EC0382}" dt="2025-06-24T07:00:17.038" v="21" actId="478"/>
          <ac:grpSpMkLst>
            <pc:docMk/>
            <pc:sldMk cId="297298796" sldId="1062"/>
            <ac:grpSpMk id="20" creationId="{01CC7988-A5B2-ED25-B11B-B1887F6616C1}"/>
          </ac:grpSpMkLst>
        </pc:grpChg>
        <pc:grpChg chg="del">
          <ac:chgData name="MAWASA Collen" userId="05121e37-3678-41af-bc45-0e00e5a8f41e" providerId="ADAL" clId="{9B3368E1-FA4C-40F2-A02B-58FAF3EC0382}" dt="2025-06-24T06:59:02.738" v="11" actId="478"/>
          <ac:grpSpMkLst>
            <pc:docMk/>
            <pc:sldMk cId="297298796" sldId="1062"/>
            <ac:grpSpMk id="29" creationId="{B6242E28-3D4C-FBB6-C036-667C4801EC91}"/>
          </ac:grpSpMkLst>
        </pc:grpChg>
        <pc:picChg chg="add mod">
          <ac:chgData name="MAWASA Collen" userId="05121e37-3678-41af-bc45-0e00e5a8f41e" providerId="ADAL" clId="{9B3368E1-FA4C-40F2-A02B-58FAF3EC0382}" dt="2025-06-24T07:00:42.034" v="25" actId="14100"/>
          <ac:picMkLst>
            <pc:docMk/>
            <pc:sldMk cId="297298796" sldId="1062"/>
            <ac:picMk id="3" creationId="{D0A1040A-9460-E1CA-CB42-54CF8A8D7133}"/>
          </ac:picMkLst>
        </pc:picChg>
        <pc:picChg chg="del">
          <ac:chgData name="MAWASA Collen" userId="05121e37-3678-41af-bc45-0e00e5a8f41e" providerId="ADAL" clId="{9B3368E1-FA4C-40F2-A02B-58FAF3EC0382}" dt="2025-06-24T07:04:04.806" v="68" actId="478"/>
          <ac:picMkLst>
            <pc:docMk/>
            <pc:sldMk cId="297298796" sldId="1062"/>
            <ac:picMk id="6" creationId="{CD846BFF-36C3-5DF7-1173-96184606A9E2}"/>
          </ac:picMkLst>
        </pc:picChg>
        <pc:picChg chg="del">
          <ac:chgData name="MAWASA Collen" userId="05121e37-3678-41af-bc45-0e00e5a8f41e" providerId="ADAL" clId="{9B3368E1-FA4C-40F2-A02B-58FAF3EC0382}" dt="2025-06-24T07:00:06.174" v="18" actId="478"/>
          <ac:picMkLst>
            <pc:docMk/>
            <pc:sldMk cId="297298796" sldId="1062"/>
            <ac:picMk id="30" creationId="{281D544A-2B5E-49CA-6ABC-91C2CA0C1042}"/>
          </ac:picMkLst>
        </pc:picChg>
        <pc:picChg chg="del">
          <ac:chgData name="MAWASA Collen" userId="05121e37-3678-41af-bc45-0e00e5a8f41e" providerId="ADAL" clId="{9B3368E1-FA4C-40F2-A02B-58FAF3EC0382}" dt="2025-06-24T06:59:02.738" v="11" actId="478"/>
          <ac:picMkLst>
            <pc:docMk/>
            <pc:sldMk cId="297298796" sldId="1062"/>
            <ac:picMk id="33" creationId="{64FF1F24-F69C-C4BB-BF3E-7504A5E7AC18}"/>
          </ac:picMkLst>
        </pc:picChg>
        <pc:picChg chg="del">
          <ac:chgData name="MAWASA Collen" userId="05121e37-3678-41af-bc45-0e00e5a8f41e" providerId="ADAL" clId="{9B3368E1-FA4C-40F2-A02B-58FAF3EC0382}" dt="2025-06-24T06:58:52.016" v="8" actId="478"/>
          <ac:picMkLst>
            <pc:docMk/>
            <pc:sldMk cId="297298796" sldId="1062"/>
            <ac:picMk id="34" creationId="{7D74D833-A2B1-BF9F-CDB9-526CE5BB7756}"/>
          </ac:picMkLst>
        </pc:picChg>
        <pc:picChg chg="del mod">
          <ac:chgData name="MAWASA Collen" userId="05121e37-3678-41af-bc45-0e00e5a8f41e" providerId="ADAL" clId="{9B3368E1-FA4C-40F2-A02B-58FAF3EC0382}" dt="2025-06-24T06:58:48.609" v="7" actId="478"/>
          <ac:picMkLst>
            <pc:docMk/>
            <pc:sldMk cId="297298796" sldId="1062"/>
            <ac:picMk id="35" creationId="{54C12D02-5DD6-953B-67EF-D660BF2D6A83}"/>
          </ac:picMkLst>
        </pc:picChg>
        <pc:picChg chg="del mod">
          <ac:chgData name="MAWASA Collen" userId="05121e37-3678-41af-bc45-0e00e5a8f41e" providerId="ADAL" clId="{9B3368E1-FA4C-40F2-A02B-58FAF3EC0382}" dt="2025-06-24T06:59:43.006" v="15" actId="478"/>
          <ac:picMkLst>
            <pc:docMk/>
            <pc:sldMk cId="297298796" sldId="1062"/>
            <ac:picMk id="36" creationId="{39456EF1-4853-A82F-CB3E-00E7C2652F64}"/>
          </ac:picMkLst>
        </pc:picChg>
      </pc:sldChg>
      <pc:sldChg chg="new del">
        <pc:chgData name="MAWASA Collen" userId="05121e37-3678-41af-bc45-0e00e5a8f41e" providerId="ADAL" clId="{9B3368E1-FA4C-40F2-A02B-58FAF3EC0382}" dt="2025-06-24T06:56:24.700" v="4" actId="680"/>
        <pc:sldMkLst>
          <pc:docMk/>
          <pc:sldMk cId="3545644692" sldId="1062"/>
        </pc:sldMkLst>
      </pc:sldChg>
      <pc:sldChg chg="addSp delSp modSp add mod">
        <pc:chgData name="MAWASA Collen" userId="05121e37-3678-41af-bc45-0e00e5a8f41e" providerId="ADAL" clId="{9B3368E1-FA4C-40F2-A02B-58FAF3EC0382}" dt="2025-06-24T07:12:50.608" v="159"/>
        <pc:sldMkLst>
          <pc:docMk/>
          <pc:sldMk cId="4035507571" sldId="1063"/>
        </pc:sldMkLst>
        <pc:spChg chg="mod">
          <ac:chgData name="MAWASA Collen" userId="05121e37-3678-41af-bc45-0e00e5a8f41e" providerId="ADAL" clId="{9B3368E1-FA4C-40F2-A02B-58FAF3EC0382}" dt="2025-06-24T07:09:22.040" v="141" actId="20577"/>
          <ac:spMkLst>
            <pc:docMk/>
            <pc:sldMk cId="4035507571" sldId="1063"/>
            <ac:spMk id="2" creationId="{47EA5B6A-4AAF-0B75-9E7C-2E6975A56336}"/>
          </ac:spMkLst>
        </pc:spChg>
        <pc:spChg chg="add del mod">
          <ac:chgData name="MAWASA Collen" userId="05121e37-3678-41af-bc45-0e00e5a8f41e" providerId="ADAL" clId="{9B3368E1-FA4C-40F2-A02B-58FAF3EC0382}" dt="2025-06-24T07:10:09.218" v="145" actId="21"/>
          <ac:spMkLst>
            <pc:docMk/>
            <pc:sldMk cId="4035507571" sldId="1063"/>
            <ac:spMk id="4" creationId="{5A3891A1-5751-F81E-12B5-D3E01BB52A0C}"/>
          </ac:spMkLst>
        </pc:spChg>
        <pc:spChg chg="mod">
          <ac:chgData name="MAWASA Collen" userId="05121e37-3678-41af-bc45-0e00e5a8f41e" providerId="ADAL" clId="{9B3368E1-FA4C-40F2-A02B-58FAF3EC0382}" dt="2025-06-24T07:10:01.606" v="144"/>
          <ac:spMkLst>
            <pc:docMk/>
            <pc:sldMk cId="4035507571" sldId="1063"/>
            <ac:spMk id="10" creationId="{C807C94A-CCBB-AA36-9C78-4FE5761652D1}"/>
          </ac:spMkLst>
        </pc:spChg>
        <pc:spChg chg="mod">
          <ac:chgData name="MAWASA Collen" userId="05121e37-3678-41af-bc45-0e00e5a8f41e" providerId="ADAL" clId="{9B3368E1-FA4C-40F2-A02B-58FAF3EC0382}" dt="2025-06-24T07:10:01.606" v="144"/>
          <ac:spMkLst>
            <pc:docMk/>
            <pc:sldMk cId="4035507571" sldId="1063"/>
            <ac:spMk id="14" creationId="{81A3C100-4915-F295-CD1B-183E95D005AF}"/>
          </ac:spMkLst>
        </pc:spChg>
        <pc:spChg chg="mod">
          <ac:chgData name="MAWASA Collen" userId="05121e37-3678-41af-bc45-0e00e5a8f41e" providerId="ADAL" clId="{9B3368E1-FA4C-40F2-A02B-58FAF3EC0382}" dt="2025-06-24T07:10:01.606" v="144"/>
          <ac:spMkLst>
            <pc:docMk/>
            <pc:sldMk cId="4035507571" sldId="1063"/>
            <ac:spMk id="19" creationId="{A3462CBA-FBD2-2330-C2D5-D10D9D30A5F5}"/>
          </ac:spMkLst>
        </pc:spChg>
        <pc:spChg chg="add del mod">
          <ac:chgData name="MAWASA Collen" userId="05121e37-3678-41af-bc45-0e00e5a8f41e" providerId="ADAL" clId="{9B3368E1-FA4C-40F2-A02B-58FAF3EC0382}" dt="2025-06-24T07:11:27.142" v="151" actId="21"/>
          <ac:spMkLst>
            <pc:docMk/>
            <pc:sldMk cId="4035507571" sldId="1063"/>
            <ac:spMk id="30" creationId="{86AD058F-6B59-A290-1240-B564D94CB52F}"/>
          </ac:spMkLst>
        </pc:spChg>
        <pc:spChg chg="add mod">
          <ac:chgData name="MAWASA Collen" userId="05121e37-3678-41af-bc45-0e00e5a8f41e" providerId="ADAL" clId="{9B3368E1-FA4C-40F2-A02B-58FAF3EC0382}" dt="2025-06-24T07:12:00.889" v="155" actId="1076"/>
          <ac:spMkLst>
            <pc:docMk/>
            <pc:sldMk cId="4035507571" sldId="1063"/>
            <ac:spMk id="31" creationId="{1966E5D1-3BA7-C4A7-20FC-8B9FE9650F5F}"/>
          </ac:spMkLst>
        </pc:spChg>
        <pc:spChg chg="add mod">
          <ac:chgData name="MAWASA Collen" userId="05121e37-3678-41af-bc45-0e00e5a8f41e" providerId="ADAL" clId="{9B3368E1-FA4C-40F2-A02B-58FAF3EC0382}" dt="2025-06-24T07:12:50.608" v="159"/>
          <ac:spMkLst>
            <pc:docMk/>
            <pc:sldMk cId="4035507571" sldId="1063"/>
            <ac:spMk id="35" creationId="{94AD35BB-9E25-A648-E3D8-44D0B2B79C98}"/>
          </ac:spMkLst>
        </pc:spChg>
        <pc:grpChg chg="add mod">
          <ac:chgData name="MAWASA Collen" userId="05121e37-3678-41af-bc45-0e00e5a8f41e" providerId="ADAL" clId="{9B3368E1-FA4C-40F2-A02B-58FAF3EC0382}" dt="2025-06-24T07:12:30.252" v="158" actId="1076"/>
          <ac:grpSpMkLst>
            <pc:docMk/>
            <pc:sldMk cId="4035507571" sldId="1063"/>
            <ac:grpSpMk id="32" creationId="{596B1177-8599-27D1-2E51-836F527EC729}"/>
          </ac:grpSpMkLst>
        </pc:grpChg>
        <pc:graphicFrameChg chg="del mod">
          <ac:chgData name="MAWASA Collen" userId="05121e37-3678-41af-bc45-0e00e5a8f41e" providerId="ADAL" clId="{9B3368E1-FA4C-40F2-A02B-58FAF3EC0382}" dt="2025-06-24T07:09:52.178" v="143" actId="478"/>
          <ac:graphicFrameMkLst>
            <pc:docMk/>
            <pc:sldMk cId="4035507571" sldId="1063"/>
            <ac:graphicFrameMk id="5" creationId="{24A051AD-3E90-0E35-9E4F-1E36A6BF74D1}"/>
          </ac:graphicFrameMkLst>
        </pc:graphicFrame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16" creationId="{759D7F5A-D5BB-042A-25E1-4C2FF113A5EF}"/>
          </ac:picMkLst>
        </pc:pic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21" creationId="{C857B2A1-9473-89DF-1681-646DECA3F160}"/>
          </ac:picMkLst>
        </pc:pic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22" creationId="{7B68AB85-F3F1-14B0-B840-BCFCF6EE8B95}"/>
          </ac:picMkLst>
        </pc:pic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24" creationId="{2419556B-4FD1-AB72-0B1F-B73B9534BFED}"/>
          </ac:picMkLst>
        </pc:pic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25" creationId="{D7FA47C1-16DD-F30A-99B6-A905BA34AF72}"/>
          </ac:picMkLst>
        </pc:pic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26" creationId="{6B04BEC9-47BF-8A56-E04A-6F4F67F1C788}"/>
          </ac:picMkLst>
        </pc:picChg>
        <pc:picChg chg="mod">
          <ac:chgData name="MAWASA Collen" userId="05121e37-3678-41af-bc45-0e00e5a8f41e" providerId="ADAL" clId="{9B3368E1-FA4C-40F2-A02B-58FAF3EC0382}" dt="2025-06-24T07:10:01.606" v="144"/>
          <ac:picMkLst>
            <pc:docMk/>
            <pc:sldMk cId="4035507571" sldId="1063"/>
            <ac:picMk id="27" creationId="{8D536B6D-A746-E235-12B7-12F6778256E7}"/>
          </ac:picMkLst>
        </pc:picChg>
        <pc:picChg chg="add mod">
          <ac:chgData name="MAWASA Collen" userId="05121e37-3678-41af-bc45-0e00e5a8f41e" providerId="ADAL" clId="{9B3368E1-FA4C-40F2-A02B-58FAF3EC0382}" dt="2025-06-24T07:11:52.947" v="154" actId="1076"/>
          <ac:picMkLst>
            <pc:docMk/>
            <pc:sldMk cId="4035507571" sldId="1063"/>
            <ac:picMk id="28" creationId="{78652B45-1E6E-98A1-C3EF-E7FE3EBFA5F1}"/>
          </ac:picMkLst>
        </pc:picChg>
        <pc:picChg chg="mod">
          <ac:chgData name="MAWASA Collen" userId="05121e37-3678-41af-bc45-0e00e5a8f41e" providerId="ADAL" clId="{9B3368E1-FA4C-40F2-A02B-58FAF3EC0382}" dt="2025-06-24T07:12:18.718" v="157"/>
          <ac:picMkLst>
            <pc:docMk/>
            <pc:sldMk cId="4035507571" sldId="1063"/>
            <ac:picMk id="33" creationId="{6A28944B-6E63-8A14-295B-0164ED6708EF}"/>
          </ac:picMkLst>
        </pc:picChg>
        <pc:picChg chg="mod">
          <ac:chgData name="MAWASA Collen" userId="05121e37-3678-41af-bc45-0e00e5a8f41e" providerId="ADAL" clId="{9B3368E1-FA4C-40F2-A02B-58FAF3EC0382}" dt="2025-06-24T07:12:18.718" v="157"/>
          <ac:picMkLst>
            <pc:docMk/>
            <pc:sldMk cId="4035507571" sldId="1063"/>
            <ac:picMk id="34" creationId="{80367165-9D66-6ED8-50F4-54AA51249718}"/>
          </ac:picMkLst>
        </pc:picChg>
      </pc:sldChg>
      <pc:sldChg chg="addSp delSp modSp add mod">
        <pc:chgData name="MAWASA Collen" userId="05121e37-3678-41af-bc45-0e00e5a8f41e" providerId="ADAL" clId="{9B3368E1-FA4C-40F2-A02B-58FAF3EC0382}" dt="2025-06-24T07:44:14.832" v="346" actId="26606"/>
        <pc:sldMkLst>
          <pc:docMk/>
          <pc:sldMk cId="3817239965" sldId="1064"/>
        </pc:sldMkLst>
        <pc:spChg chg="mod ord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2" creationId="{2C08F1F4-645F-92B7-9A1A-2E50F6B3BE67}"/>
          </ac:spMkLst>
        </pc:spChg>
        <pc:spChg chg="add del mod">
          <ac:chgData name="MAWASA Collen" userId="05121e37-3678-41af-bc45-0e00e5a8f41e" providerId="ADAL" clId="{9B3368E1-FA4C-40F2-A02B-58FAF3EC0382}" dt="2025-06-24T07:18:17.161" v="325" actId="21"/>
          <ac:spMkLst>
            <pc:docMk/>
            <pc:sldMk cId="3817239965" sldId="1064"/>
            <ac:spMk id="4" creationId="{50AC6AC5-5E14-9BDF-5137-20547AE9AD36}"/>
          </ac:spMkLst>
        </pc:spChg>
        <pc:spChg chg="del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9" creationId="{A2FA35FF-E398-19F9-5F63-AF0627714999}"/>
          </ac:spMkLst>
        </pc:spChg>
        <pc:spChg chg="del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11" creationId="{B2FE6E45-8DFF-6D0A-1E07-105726400B80}"/>
          </ac:spMkLst>
        </pc:spChg>
        <pc:spChg chg="del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13" creationId="{1E29DE12-1459-FACC-C858-4089F1DF940A}"/>
          </ac:spMkLst>
        </pc:spChg>
        <pc:spChg chg="del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15" creationId="{F628E942-17D2-CB4F-8B31-CAF76123B0AF}"/>
          </ac:spMkLst>
        </pc:spChg>
        <pc:spChg chg="mod">
          <ac:chgData name="MAWASA Collen" userId="05121e37-3678-41af-bc45-0e00e5a8f41e" providerId="ADAL" clId="{9B3368E1-FA4C-40F2-A02B-58FAF3EC0382}" dt="2025-06-24T07:16:49.228" v="313" actId="6549"/>
          <ac:spMkLst>
            <pc:docMk/>
            <pc:sldMk cId="3817239965" sldId="1064"/>
            <ac:spMk id="19" creationId="{7C242B5B-91C3-C66D-551C-DB739A8001FC}"/>
          </ac:spMkLst>
        </pc:spChg>
        <pc:spChg chg="del mod">
          <ac:chgData name="MAWASA Collen" userId="05121e37-3678-41af-bc45-0e00e5a8f41e" providerId="ADAL" clId="{9B3368E1-FA4C-40F2-A02B-58FAF3EC0382}" dt="2025-06-24T07:17:00.546" v="316" actId="21"/>
          <ac:spMkLst>
            <pc:docMk/>
            <pc:sldMk cId="3817239965" sldId="1064"/>
            <ac:spMk id="31" creationId="{637887A1-D1F8-3E6A-F772-D5E423AFB0D2}"/>
          </ac:spMkLst>
        </pc:spChg>
        <pc:spChg chg="del">
          <ac:chgData name="MAWASA Collen" userId="05121e37-3678-41af-bc45-0e00e5a8f41e" providerId="ADAL" clId="{9B3368E1-FA4C-40F2-A02B-58FAF3EC0382}" dt="2025-06-24T07:17:04.852" v="317" actId="21"/>
          <ac:spMkLst>
            <pc:docMk/>
            <pc:sldMk cId="3817239965" sldId="1064"/>
            <ac:spMk id="35" creationId="{636A94B2-EDA9-4C26-CFD0-0E7B88E06B02}"/>
          </ac:spMkLst>
        </pc:spChg>
        <pc:spChg chg="add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41" creationId="{FC3D2873-2194-4FB0-BFBA-7E7EEB984862}"/>
          </ac:spMkLst>
        </pc:spChg>
        <pc:spChg chg="add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43" creationId="{B228652A-FD81-4A3C-B164-2012BF4EEA56}"/>
          </ac:spMkLst>
        </pc:spChg>
        <pc:spChg chg="add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45" creationId="{FE8F25D8-4980-4C67-9E0C-7BE94C9CBFE6}"/>
          </ac:spMkLst>
        </pc:spChg>
        <pc:spChg chg="add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47" creationId="{1A214C69-1234-4E5D-91CD-BEA00204258E}"/>
          </ac:spMkLst>
        </pc:spChg>
        <pc:spChg chg="add">
          <ac:chgData name="MAWASA Collen" userId="05121e37-3678-41af-bc45-0e00e5a8f41e" providerId="ADAL" clId="{9B3368E1-FA4C-40F2-A02B-58FAF3EC0382}" dt="2025-06-24T07:44:14.832" v="346" actId="26606"/>
          <ac:spMkLst>
            <pc:docMk/>
            <pc:sldMk cId="3817239965" sldId="1064"/>
            <ac:spMk id="49" creationId="{F86E49C8-40C0-4E80-BAC0-9A66298F1D1C}"/>
          </ac:spMkLst>
        </pc:spChg>
        <pc:grpChg chg="del">
          <ac:chgData name="MAWASA Collen" userId="05121e37-3678-41af-bc45-0e00e5a8f41e" providerId="ADAL" clId="{9B3368E1-FA4C-40F2-A02B-58FAF3EC0382}" dt="2025-06-24T07:16:52.914" v="314" actId="21"/>
          <ac:grpSpMkLst>
            <pc:docMk/>
            <pc:sldMk cId="3817239965" sldId="1064"/>
            <ac:grpSpMk id="6" creationId="{23FC8744-18C2-9E27-C5F8-6A0682B25DF7}"/>
          </ac:grpSpMkLst>
        </pc:grpChg>
        <pc:grpChg chg="del">
          <ac:chgData name="MAWASA Collen" userId="05121e37-3678-41af-bc45-0e00e5a8f41e" providerId="ADAL" clId="{9B3368E1-FA4C-40F2-A02B-58FAF3EC0382}" dt="2025-06-24T07:17:08.738" v="319" actId="478"/>
          <ac:grpSpMkLst>
            <pc:docMk/>
            <pc:sldMk cId="3817239965" sldId="1064"/>
            <ac:grpSpMk id="32" creationId="{571790EC-225D-6361-51F6-CFB78F703744}"/>
          </ac:grpSpMkLst>
        </pc:grpChg>
        <pc:picChg chg="add mod">
          <ac:chgData name="MAWASA Collen" userId="05121e37-3678-41af-bc45-0e00e5a8f41e" providerId="ADAL" clId="{9B3368E1-FA4C-40F2-A02B-58FAF3EC0382}" dt="2025-06-24T07:43:34.420" v="343" actId="1076"/>
          <ac:picMkLst>
            <pc:docMk/>
            <pc:sldMk cId="3817239965" sldId="1064"/>
            <ac:picMk id="3" creationId="{4182366A-3BA8-61EA-3EA6-0533531C4FD2}"/>
          </ac:picMkLst>
        </pc:picChg>
        <pc:picChg chg="del">
          <ac:chgData name="MAWASA Collen" userId="05121e37-3678-41af-bc45-0e00e5a8f41e" providerId="ADAL" clId="{9B3368E1-FA4C-40F2-A02B-58FAF3EC0382}" dt="2025-06-24T07:17:06.937" v="318" actId="478"/>
          <ac:picMkLst>
            <pc:docMk/>
            <pc:sldMk cId="3817239965" sldId="1064"/>
            <ac:picMk id="28" creationId="{7077D05E-7BBF-B70B-6ABB-F0CFF52A8409}"/>
          </ac:picMkLst>
        </pc:picChg>
        <pc:picChg chg="add mod">
          <ac:chgData name="MAWASA Collen" userId="05121e37-3678-41af-bc45-0e00e5a8f41e" providerId="ADAL" clId="{9B3368E1-FA4C-40F2-A02B-58FAF3EC0382}" dt="2025-06-24T07:19:09.661" v="333" actId="1076"/>
          <ac:picMkLst>
            <pc:docMk/>
            <pc:sldMk cId="3817239965" sldId="1064"/>
            <ac:picMk id="29" creationId="{5F9C5F23-D6C4-17BF-FB06-44B2EB66C11B}"/>
          </ac:picMkLst>
        </pc:picChg>
        <pc:picChg chg="add mod">
          <ac:chgData name="MAWASA Collen" userId="05121e37-3678-41af-bc45-0e00e5a8f41e" providerId="ADAL" clId="{9B3368E1-FA4C-40F2-A02B-58FAF3EC0382}" dt="2025-06-24T07:43:45.871" v="345" actId="14100"/>
          <ac:picMkLst>
            <pc:docMk/>
            <pc:sldMk cId="3817239965" sldId="1064"/>
            <ac:picMk id="36" creationId="{026499F8-42AA-6431-B800-9CD66E918EE2}"/>
          </ac:picMkLst>
        </pc:picChg>
      </pc:sldChg>
      <pc:sldChg chg="addSp delSp modSp add mod ord">
        <pc:chgData name="MAWASA Collen" userId="05121e37-3678-41af-bc45-0e00e5a8f41e" providerId="ADAL" clId="{9B3368E1-FA4C-40F2-A02B-58FAF3EC0382}" dt="2025-06-24T08:14:38.091" v="457"/>
        <pc:sldMkLst>
          <pc:docMk/>
          <pc:sldMk cId="393376099" sldId="1065"/>
        </pc:sldMkLst>
        <pc:spChg chg="mod">
          <ac:chgData name="MAWASA Collen" userId="05121e37-3678-41af-bc45-0e00e5a8f41e" providerId="ADAL" clId="{9B3368E1-FA4C-40F2-A02B-58FAF3EC0382}" dt="2025-06-24T07:46:16.518" v="437" actId="20577"/>
          <ac:spMkLst>
            <pc:docMk/>
            <pc:sldMk cId="393376099" sldId="1065"/>
            <ac:spMk id="2" creationId="{8759AA33-10AB-E1EE-75CF-1FE45FD5C07F}"/>
          </ac:spMkLst>
        </pc:spChg>
        <pc:spChg chg="add mod">
          <ac:chgData name="MAWASA Collen" userId="05121e37-3678-41af-bc45-0e00e5a8f41e" providerId="ADAL" clId="{9B3368E1-FA4C-40F2-A02B-58FAF3EC0382}" dt="2025-06-24T08:09:14.571" v="448"/>
          <ac:spMkLst>
            <pc:docMk/>
            <pc:sldMk cId="393376099" sldId="1065"/>
            <ac:spMk id="29" creationId="{444D94D4-F475-E7F6-7E15-0A9431F9ADEE}"/>
          </ac:spMkLst>
        </pc:spChg>
        <pc:spChg chg="add mod">
          <ac:chgData name="MAWASA Collen" userId="05121e37-3678-41af-bc45-0e00e5a8f41e" providerId="ADAL" clId="{9B3368E1-FA4C-40F2-A02B-58FAF3EC0382}" dt="2025-06-24T08:09:30.135" v="449"/>
          <ac:spMkLst>
            <pc:docMk/>
            <pc:sldMk cId="393376099" sldId="1065"/>
            <ac:spMk id="30" creationId="{AD1C1493-2F9F-4738-2570-4AFE98D110E5}"/>
          </ac:spMkLst>
        </pc:spChg>
        <pc:spChg chg="del">
          <ac:chgData name="MAWASA Collen" userId="05121e37-3678-41af-bc45-0e00e5a8f41e" providerId="ADAL" clId="{9B3368E1-FA4C-40F2-A02B-58FAF3EC0382}" dt="2025-06-24T07:46:42.141" v="439" actId="478"/>
          <ac:spMkLst>
            <pc:docMk/>
            <pc:sldMk cId="393376099" sldId="1065"/>
            <ac:spMk id="31" creationId="{9EDE25A4-8ECB-F6CA-67F1-EF7114FECA16}"/>
          </ac:spMkLst>
        </pc:spChg>
        <pc:spChg chg="del mod">
          <ac:chgData name="MAWASA Collen" userId="05121e37-3678-41af-bc45-0e00e5a8f41e" providerId="ADAL" clId="{9B3368E1-FA4C-40F2-A02B-58FAF3EC0382}" dt="2025-06-24T07:46:49.230" v="441" actId="21"/>
          <ac:spMkLst>
            <pc:docMk/>
            <pc:sldMk cId="393376099" sldId="1065"/>
            <ac:spMk id="35" creationId="{8DE7006E-5754-0613-1943-B0D4322C274B}"/>
          </ac:spMkLst>
        </pc:spChg>
        <pc:spChg chg="add mod">
          <ac:chgData name="MAWASA Collen" userId="05121e37-3678-41af-bc45-0e00e5a8f41e" providerId="ADAL" clId="{9B3368E1-FA4C-40F2-A02B-58FAF3EC0382}" dt="2025-06-24T08:09:44.414" v="450"/>
          <ac:spMkLst>
            <pc:docMk/>
            <pc:sldMk cId="393376099" sldId="1065"/>
            <ac:spMk id="36" creationId="{FAD9019E-5E98-6BD4-16AF-672316F75CAB}"/>
          </ac:spMkLst>
        </pc:spChg>
        <pc:spChg chg="add mod">
          <ac:chgData name="MAWASA Collen" userId="05121e37-3678-41af-bc45-0e00e5a8f41e" providerId="ADAL" clId="{9B3368E1-FA4C-40F2-A02B-58FAF3EC0382}" dt="2025-06-24T08:09:58.288" v="451"/>
          <ac:spMkLst>
            <pc:docMk/>
            <pc:sldMk cId="393376099" sldId="1065"/>
            <ac:spMk id="37" creationId="{3FFD8F1D-FB1F-7DA8-2820-A714347A73B8}"/>
          </ac:spMkLst>
        </pc:spChg>
        <pc:spChg chg="add mod">
          <ac:chgData name="MAWASA Collen" userId="05121e37-3678-41af-bc45-0e00e5a8f41e" providerId="ADAL" clId="{9B3368E1-FA4C-40F2-A02B-58FAF3EC0382}" dt="2025-06-24T08:10:29.293" v="452"/>
          <ac:spMkLst>
            <pc:docMk/>
            <pc:sldMk cId="393376099" sldId="1065"/>
            <ac:spMk id="38" creationId="{CB3432A9-9762-4A83-C88B-B510486463BD}"/>
          </ac:spMkLst>
        </pc:spChg>
        <pc:spChg chg="add mod">
          <ac:chgData name="MAWASA Collen" userId="05121e37-3678-41af-bc45-0e00e5a8f41e" providerId="ADAL" clId="{9B3368E1-FA4C-40F2-A02B-58FAF3EC0382}" dt="2025-06-24T08:11:19.485" v="453"/>
          <ac:spMkLst>
            <pc:docMk/>
            <pc:sldMk cId="393376099" sldId="1065"/>
            <ac:spMk id="39" creationId="{371A534F-8E7C-9DD7-6C6E-647D6E3FA391}"/>
          </ac:spMkLst>
        </pc:spChg>
        <pc:spChg chg="add mod">
          <ac:chgData name="MAWASA Collen" userId="05121e37-3678-41af-bc45-0e00e5a8f41e" providerId="ADAL" clId="{9B3368E1-FA4C-40F2-A02B-58FAF3EC0382}" dt="2025-06-24T08:11:44.936" v="454"/>
          <ac:spMkLst>
            <pc:docMk/>
            <pc:sldMk cId="393376099" sldId="1065"/>
            <ac:spMk id="40" creationId="{E93B5BAD-FD33-B00E-61A9-96AEBA7A48EF}"/>
          </ac:spMkLst>
        </pc:spChg>
        <pc:grpChg chg="del">
          <ac:chgData name="MAWASA Collen" userId="05121e37-3678-41af-bc45-0e00e5a8f41e" providerId="ADAL" clId="{9B3368E1-FA4C-40F2-A02B-58FAF3EC0382}" dt="2025-06-24T07:46:40.072" v="438" actId="478"/>
          <ac:grpSpMkLst>
            <pc:docMk/>
            <pc:sldMk cId="393376099" sldId="1065"/>
            <ac:grpSpMk id="6" creationId="{D240F2C2-C563-9EED-80BC-296261389827}"/>
          </ac:grpSpMkLst>
        </pc:grpChg>
        <pc:grpChg chg="del">
          <ac:chgData name="MAWASA Collen" userId="05121e37-3678-41af-bc45-0e00e5a8f41e" providerId="ADAL" clId="{9B3368E1-FA4C-40F2-A02B-58FAF3EC0382}" dt="2025-06-24T07:46:52.912" v="443" actId="478"/>
          <ac:grpSpMkLst>
            <pc:docMk/>
            <pc:sldMk cId="393376099" sldId="1065"/>
            <ac:grpSpMk id="32" creationId="{A10892DC-38E8-4534-656B-AA17AC6C43DA}"/>
          </ac:grpSpMkLst>
        </pc:grpChg>
        <pc:picChg chg="add mod">
          <ac:chgData name="MAWASA Collen" userId="05121e37-3678-41af-bc45-0e00e5a8f41e" providerId="ADAL" clId="{9B3368E1-FA4C-40F2-A02B-58FAF3EC0382}" dt="2025-06-24T08:08:22.596" v="444"/>
          <ac:picMkLst>
            <pc:docMk/>
            <pc:sldMk cId="393376099" sldId="1065"/>
            <ac:picMk id="3" creationId="{1D20FCC4-4BF8-46DE-C39B-315E20020C0E}"/>
          </ac:picMkLst>
        </pc:picChg>
        <pc:picChg chg="add mod">
          <ac:chgData name="MAWASA Collen" userId="05121e37-3678-41af-bc45-0e00e5a8f41e" providerId="ADAL" clId="{9B3368E1-FA4C-40F2-A02B-58FAF3EC0382}" dt="2025-06-24T08:08:34.512" v="445"/>
          <ac:picMkLst>
            <pc:docMk/>
            <pc:sldMk cId="393376099" sldId="1065"/>
            <ac:picMk id="4" creationId="{6A6C33DA-E072-E08A-3756-3947E7216F7A}"/>
          </ac:picMkLst>
        </pc:picChg>
        <pc:picChg chg="add mod">
          <ac:chgData name="MAWASA Collen" userId="05121e37-3678-41af-bc45-0e00e5a8f41e" providerId="ADAL" clId="{9B3368E1-FA4C-40F2-A02B-58FAF3EC0382}" dt="2025-06-24T08:08:48.904" v="447" actId="1076"/>
          <ac:picMkLst>
            <pc:docMk/>
            <pc:sldMk cId="393376099" sldId="1065"/>
            <ac:picMk id="5" creationId="{C80C94F9-3AD9-2B7E-7178-5221D24ED873}"/>
          </ac:picMkLst>
        </pc:picChg>
        <pc:picChg chg="del">
          <ac:chgData name="MAWASA Collen" userId="05121e37-3678-41af-bc45-0e00e5a8f41e" providerId="ADAL" clId="{9B3368E1-FA4C-40F2-A02B-58FAF3EC0382}" dt="2025-06-24T07:46:51.176" v="442" actId="478"/>
          <ac:picMkLst>
            <pc:docMk/>
            <pc:sldMk cId="393376099" sldId="1065"/>
            <ac:picMk id="28" creationId="{74F83E13-CC73-4ACA-799C-174700123816}"/>
          </ac:picMkLst>
        </pc:picChg>
      </pc:sldChg>
      <pc:sldMasterChg chg="delSldLayout">
        <pc:chgData name="MAWASA Collen" userId="05121e37-3678-41af-bc45-0e00e5a8f41e" providerId="ADAL" clId="{9B3368E1-FA4C-40F2-A02B-58FAF3EC0382}" dt="2025-06-24T08:11:56.827" v="455" actId="47"/>
        <pc:sldMasterMkLst>
          <pc:docMk/>
          <pc:sldMasterMk cId="2129304833" sldId="2147483660"/>
        </pc:sldMasterMkLst>
        <pc:sldLayoutChg chg="del">
          <pc:chgData name="MAWASA Collen" userId="05121e37-3678-41af-bc45-0e00e5a8f41e" providerId="ADAL" clId="{9B3368E1-FA4C-40F2-A02B-58FAF3EC0382}" dt="2025-06-24T08:11:56.827" v="455" actId="47"/>
          <pc:sldLayoutMkLst>
            <pc:docMk/>
            <pc:sldMasterMk cId="2129304833" sldId="2147483660"/>
            <pc:sldLayoutMk cId="3155926567" sldId="2147483675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4.sv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37.png"/><Relationship Id="rId7" Type="http://schemas.openxmlformats.org/officeDocument/2006/relationships/image" Target="../media/image30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3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4.sv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37.png"/><Relationship Id="rId7" Type="http://schemas.openxmlformats.org/officeDocument/2006/relationships/image" Target="../media/image30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26A70-5537-4921-8EFE-38B60D09D51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A794970C-32CD-4AF6-8F89-F04C8A629E51}">
      <dgm:prSet/>
      <dgm:spPr/>
      <dgm:t>
        <a:bodyPr/>
        <a:lstStyle/>
        <a:p>
          <a:r>
            <a:rPr lang="en-US"/>
            <a:t>Introduction to labour migration</a:t>
          </a:r>
        </a:p>
      </dgm:t>
    </dgm:pt>
    <dgm:pt modelId="{DA2FABC0-0E1C-4B47-8EF0-E2ECE528852E}" type="parTrans" cxnId="{A85EFE0D-7028-4D16-858D-3E7A5E2CC77A}">
      <dgm:prSet/>
      <dgm:spPr/>
      <dgm:t>
        <a:bodyPr/>
        <a:lstStyle/>
        <a:p>
          <a:endParaRPr lang="en-US"/>
        </a:p>
      </dgm:t>
    </dgm:pt>
    <dgm:pt modelId="{84FF6F08-4F4E-45DA-8661-88640695A315}" type="sibTrans" cxnId="{A85EFE0D-7028-4D16-858D-3E7A5E2CC77A}">
      <dgm:prSet/>
      <dgm:spPr/>
      <dgm:t>
        <a:bodyPr/>
        <a:lstStyle/>
        <a:p>
          <a:endParaRPr lang="en-US"/>
        </a:p>
      </dgm:t>
    </dgm:pt>
    <dgm:pt modelId="{BAF408A2-D346-4380-9974-6B0CD2DD4AFD}">
      <dgm:prSet/>
      <dgm:spPr/>
      <dgm:t>
        <a:bodyPr/>
        <a:lstStyle/>
        <a:p>
          <a:r>
            <a:rPr lang="en-US"/>
            <a:t>Importance for Zimbabwe</a:t>
          </a:r>
        </a:p>
      </dgm:t>
    </dgm:pt>
    <dgm:pt modelId="{58B2EEA9-6FA9-422B-993A-5A4E71BD704D}" type="parTrans" cxnId="{C76E6EDB-EE3D-4FCE-A5A5-7C3611FB21B5}">
      <dgm:prSet/>
      <dgm:spPr/>
      <dgm:t>
        <a:bodyPr/>
        <a:lstStyle/>
        <a:p>
          <a:endParaRPr lang="en-US"/>
        </a:p>
      </dgm:t>
    </dgm:pt>
    <dgm:pt modelId="{4D7387D4-9CC8-4868-B219-0357DFF5C3E5}" type="sibTrans" cxnId="{C76E6EDB-EE3D-4FCE-A5A5-7C3611FB21B5}">
      <dgm:prSet/>
      <dgm:spPr/>
      <dgm:t>
        <a:bodyPr/>
        <a:lstStyle/>
        <a:p>
          <a:endParaRPr lang="en-US"/>
        </a:p>
      </dgm:t>
    </dgm:pt>
    <dgm:pt modelId="{4FE6D685-A328-4640-B685-373D094103D0}">
      <dgm:prSet/>
      <dgm:spPr/>
      <dgm:t>
        <a:bodyPr/>
        <a:lstStyle/>
        <a:p>
          <a:r>
            <a:rPr lang="en-US"/>
            <a:t>Legal and policy context</a:t>
          </a:r>
        </a:p>
      </dgm:t>
    </dgm:pt>
    <dgm:pt modelId="{E487CB3D-4CD1-4786-BDBD-E9EED265734B}" type="parTrans" cxnId="{A657E76B-47B4-45DF-8E40-6CA52B3E5BE8}">
      <dgm:prSet/>
      <dgm:spPr/>
      <dgm:t>
        <a:bodyPr/>
        <a:lstStyle/>
        <a:p>
          <a:endParaRPr lang="en-US"/>
        </a:p>
      </dgm:t>
    </dgm:pt>
    <dgm:pt modelId="{E6C0BD12-2377-4DA3-AC9C-48B55FCFBE80}" type="sibTrans" cxnId="{A657E76B-47B4-45DF-8E40-6CA52B3E5BE8}">
      <dgm:prSet/>
      <dgm:spPr/>
      <dgm:t>
        <a:bodyPr/>
        <a:lstStyle/>
        <a:p>
          <a:endParaRPr lang="en-US"/>
        </a:p>
      </dgm:t>
    </dgm:pt>
    <dgm:pt modelId="{19E3718E-F6A8-403C-B6AC-07EC40E6A091}">
      <dgm:prSet/>
      <dgm:spPr/>
      <dgm:t>
        <a:bodyPr/>
        <a:lstStyle/>
        <a:p>
          <a:r>
            <a:rPr lang="en-US"/>
            <a:t>Opportunities for the public sector</a:t>
          </a:r>
        </a:p>
      </dgm:t>
    </dgm:pt>
    <dgm:pt modelId="{8450FAD9-4DB0-4D9B-8959-90E83799CBA8}" type="parTrans" cxnId="{1F26A27B-E841-475A-94B2-C1678F7977F0}">
      <dgm:prSet/>
      <dgm:spPr/>
      <dgm:t>
        <a:bodyPr/>
        <a:lstStyle/>
        <a:p>
          <a:endParaRPr lang="en-US"/>
        </a:p>
      </dgm:t>
    </dgm:pt>
    <dgm:pt modelId="{71C294CF-DD9E-4D07-B80D-3984811CC47D}" type="sibTrans" cxnId="{1F26A27B-E841-475A-94B2-C1678F7977F0}">
      <dgm:prSet/>
      <dgm:spPr/>
      <dgm:t>
        <a:bodyPr/>
        <a:lstStyle/>
        <a:p>
          <a:endParaRPr lang="en-US"/>
        </a:p>
      </dgm:t>
    </dgm:pt>
    <dgm:pt modelId="{506E28C7-14EA-4F6E-B438-B18B39619540}">
      <dgm:prSet/>
      <dgm:spPr/>
      <dgm:t>
        <a:bodyPr/>
        <a:lstStyle/>
        <a:p>
          <a:r>
            <a:rPr lang="en-US"/>
            <a:t>Strategic recommendations</a:t>
          </a:r>
        </a:p>
      </dgm:t>
    </dgm:pt>
    <dgm:pt modelId="{6806CE0B-7E87-4836-92D8-8CC15518B8F9}" type="parTrans" cxnId="{6E3F795D-F536-4B4D-815B-00EE12CC9398}">
      <dgm:prSet/>
      <dgm:spPr/>
      <dgm:t>
        <a:bodyPr/>
        <a:lstStyle/>
        <a:p>
          <a:endParaRPr lang="en-US"/>
        </a:p>
      </dgm:t>
    </dgm:pt>
    <dgm:pt modelId="{9DDA940D-440D-4B59-8ACD-86DE94C9755B}" type="sibTrans" cxnId="{6E3F795D-F536-4B4D-815B-00EE12CC9398}">
      <dgm:prSet/>
      <dgm:spPr/>
      <dgm:t>
        <a:bodyPr/>
        <a:lstStyle/>
        <a:p>
          <a:endParaRPr lang="en-US"/>
        </a:p>
      </dgm:t>
    </dgm:pt>
    <dgm:pt modelId="{AC8373EC-FA5C-4A98-A70D-691030C800CA}" type="pres">
      <dgm:prSet presAssocID="{1CB26A70-5537-4921-8EFE-38B60D09D51C}" presName="root" presStyleCnt="0">
        <dgm:presLayoutVars>
          <dgm:dir/>
          <dgm:resizeHandles val="exact"/>
        </dgm:presLayoutVars>
      </dgm:prSet>
      <dgm:spPr/>
    </dgm:pt>
    <dgm:pt modelId="{63AF75EB-B5A1-4733-8B26-3D9A62C08736}" type="pres">
      <dgm:prSet presAssocID="{A794970C-32CD-4AF6-8F89-F04C8A629E51}" presName="compNode" presStyleCnt="0"/>
      <dgm:spPr/>
    </dgm:pt>
    <dgm:pt modelId="{AFAF795C-7980-407E-B57E-B5F1ECD626A9}" type="pres">
      <dgm:prSet presAssocID="{A794970C-32CD-4AF6-8F89-F04C8A629E51}" presName="bgRect" presStyleLbl="bgShp" presStyleIdx="0" presStyleCnt="5"/>
      <dgm:spPr/>
    </dgm:pt>
    <dgm:pt modelId="{78340B1F-16D1-4291-AD0C-17781A5CC413}" type="pres">
      <dgm:prSet presAssocID="{A794970C-32CD-4AF6-8F89-F04C8A629E5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EFF5375A-A638-40F8-8F28-A9B20C1D2605}" type="pres">
      <dgm:prSet presAssocID="{A794970C-32CD-4AF6-8F89-F04C8A629E51}" presName="spaceRect" presStyleCnt="0"/>
      <dgm:spPr/>
    </dgm:pt>
    <dgm:pt modelId="{98277858-D0DB-4A44-B9B0-D636893C4A84}" type="pres">
      <dgm:prSet presAssocID="{A794970C-32CD-4AF6-8F89-F04C8A629E51}" presName="parTx" presStyleLbl="revTx" presStyleIdx="0" presStyleCnt="5">
        <dgm:presLayoutVars>
          <dgm:chMax val="0"/>
          <dgm:chPref val="0"/>
        </dgm:presLayoutVars>
      </dgm:prSet>
      <dgm:spPr/>
    </dgm:pt>
    <dgm:pt modelId="{A9D02AA1-DBEC-4FB3-A055-EB3CEDA4BA7E}" type="pres">
      <dgm:prSet presAssocID="{84FF6F08-4F4E-45DA-8661-88640695A315}" presName="sibTrans" presStyleCnt="0"/>
      <dgm:spPr/>
    </dgm:pt>
    <dgm:pt modelId="{B9505D2F-FE75-4FC9-AF40-11C2B1842370}" type="pres">
      <dgm:prSet presAssocID="{BAF408A2-D346-4380-9974-6B0CD2DD4AFD}" presName="compNode" presStyleCnt="0"/>
      <dgm:spPr/>
    </dgm:pt>
    <dgm:pt modelId="{E3CC9343-F445-4C63-9E0D-AE9FC0460A6F}" type="pres">
      <dgm:prSet presAssocID="{BAF408A2-D346-4380-9974-6B0CD2DD4AFD}" presName="bgRect" presStyleLbl="bgShp" presStyleIdx="1" presStyleCnt="5"/>
      <dgm:spPr/>
    </dgm:pt>
    <dgm:pt modelId="{916DA2E6-9CFE-454E-AFEC-DA56B892AF8C}" type="pres">
      <dgm:prSet presAssocID="{BAF408A2-D346-4380-9974-6B0CD2DD4AF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8C551CEC-D02B-4C8D-8AC0-4D6C1C02207F}" type="pres">
      <dgm:prSet presAssocID="{BAF408A2-D346-4380-9974-6B0CD2DD4AFD}" presName="spaceRect" presStyleCnt="0"/>
      <dgm:spPr/>
    </dgm:pt>
    <dgm:pt modelId="{50768640-A200-4079-96C0-7B1A4FDE6DFC}" type="pres">
      <dgm:prSet presAssocID="{BAF408A2-D346-4380-9974-6B0CD2DD4AFD}" presName="parTx" presStyleLbl="revTx" presStyleIdx="1" presStyleCnt="5">
        <dgm:presLayoutVars>
          <dgm:chMax val="0"/>
          <dgm:chPref val="0"/>
        </dgm:presLayoutVars>
      </dgm:prSet>
      <dgm:spPr/>
    </dgm:pt>
    <dgm:pt modelId="{7F44BF02-EECD-42E8-A518-31512CFC507E}" type="pres">
      <dgm:prSet presAssocID="{4D7387D4-9CC8-4868-B219-0357DFF5C3E5}" presName="sibTrans" presStyleCnt="0"/>
      <dgm:spPr/>
    </dgm:pt>
    <dgm:pt modelId="{7B8BA9B3-A7C9-49EF-B23A-05DE049428F5}" type="pres">
      <dgm:prSet presAssocID="{4FE6D685-A328-4640-B685-373D094103D0}" presName="compNode" presStyleCnt="0"/>
      <dgm:spPr/>
    </dgm:pt>
    <dgm:pt modelId="{A9B2DF9F-301B-4D6F-96EA-43C064592E60}" type="pres">
      <dgm:prSet presAssocID="{4FE6D685-A328-4640-B685-373D094103D0}" presName="bgRect" presStyleLbl="bgShp" presStyleIdx="2" presStyleCnt="5"/>
      <dgm:spPr/>
    </dgm:pt>
    <dgm:pt modelId="{52E5172B-C0BA-4244-AFCE-CF124B9B465C}" type="pres">
      <dgm:prSet presAssocID="{4FE6D685-A328-4640-B685-373D094103D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63E2BD87-3343-499C-BCB6-244F6317ADB0}" type="pres">
      <dgm:prSet presAssocID="{4FE6D685-A328-4640-B685-373D094103D0}" presName="spaceRect" presStyleCnt="0"/>
      <dgm:spPr/>
    </dgm:pt>
    <dgm:pt modelId="{9DA85250-1EDA-4F7A-A213-E12304A8CC7D}" type="pres">
      <dgm:prSet presAssocID="{4FE6D685-A328-4640-B685-373D094103D0}" presName="parTx" presStyleLbl="revTx" presStyleIdx="2" presStyleCnt="5">
        <dgm:presLayoutVars>
          <dgm:chMax val="0"/>
          <dgm:chPref val="0"/>
        </dgm:presLayoutVars>
      </dgm:prSet>
      <dgm:spPr/>
    </dgm:pt>
    <dgm:pt modelId="{F27D8D02-2368-4226-9DE7-2FF1C53B2D71}" type="pres">
      <dgm:prSet presAssocID="{E6C0BD12-2377-4DA3-AC9C-48B55FCFBE80}" presName="sibTrans" presStyleCnt="0"/>
      <dgm:spPr/>
    </dgm:pt>
    <dgm:pt modelId="{FB298807-CF23-4F0D-B6EB-82C1C37E6920}" type="pres">
      <dgm:prSet presAssocID="{19E3718E-F6A8-403C-B6AC-07EC40E6A091}" presName="compNode" presStyleCnt="0"/>
      <dgm:spPr/>
    </dgm:pt>
    <dgm:pt modelId="{16B1F03B-2C39-4D43-BC74-10521187E8DB}" type="pres">
      <dgm:prSet presAssocID="{19E3718E-F6A8-403C-B6AC-07EC40E6A091}" presName="bgRect" presStyleLbl="bgShp" presStyleIdx="3" presStyleCnt="5"/>
      <dgm:spPr/>
    </dgm:pt>
    <dgm:pt modelId="{4F381173-7C58-4C97-AC4F-AAFA4F8C79BF}" type="pres">
      <dgm:prSet presAssocID="{19E3718E-F6A8-403C-B6AC-07EC40E6A09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7E97DA3-B7BE-4B3D-9F8B-484D1376EE27}" type="pres">
      <dgm:prSet presAssocID="{19E3718E-F6A8-403C-B6AC-07EC40E6A091}" presName="spaceRect" presStyleCnt="0"/>
      <dgm:spPr/>
    </dgm:pt>
    <dgm:pt modelId="{3346631D-CFBD-4B0B-88F9-4C1130111742}" type="pres">
      <dgm:prSet presAssocID="{19E3718E-F6A8-403C-B6AC-07EC40E6A091}" presName="parTx" presStyleLbl="revTx" presStyleIdx="3" presStyleCnt="5">
        <dgm:presLayoutVars>
          <dgm:chMax val="0"/>
          <dgm:chPref val="0"/>
        </dgm:presLayoutVars>
      </dgm:prSet>
      <dgm:spPr/>
    </dgm:pt>
    <dgm:pt modelId="{604F580A-D5CB-479D-86F8-CE3B93256A03}" type="pres">
      <dgm:prSet presAssocID="{71C294CF-DD9E-4D07-B80D-3984811CC47D}" presName="sibTrans" presStyleCnt="0"/>
      <dgm:spPr/>
    </dgm:pt>
    <dgm:pt modelId="{FAC7501C-2D35-4791-97A9-E6CE51056CF7}" type="pres">
      <dgm:prSet presAssocID="{506E28C7-14EA-4F6E-B438-B18B39619540}" presName="compNode" presStyleCnt="0"/>
      <dgm:spPr/>
    </dgm:pt>
    <dgm:pt modelId="{4EE81FED-E17D-48C9-8B0F-72BA1134F32A}" type="pres">
      <dgm:prSet presAssocID="{506E28C7-14EA-4F6E-B438-B18B39619540}" presName="bgRect" presStyleLbl="bgShp" presStyleIdx="4" presStyleCnt="5"/>
      <dgm:spPr/>
    </dgm:pt>
    <dgm:pt modelId="{77C34C95-2ECB-4B4C-B666-0BBD4CA29DB4}" type="pres">
      <dgm:prSet presAssocID="{506E28C7-14EA-4F6E-B438-B18B3961954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8283974-3653-482D-AF49-8F9A822F2DBA}" type="pres">
      <dgm:prSet presAssocID="{506E28C7-14EA-4F6E-B438-B18B39619540}" presName="spaceRect" presStyleCnt="0"/>
      <dgm:spPr/>
    </dgm:pt>
    <dgm:pt modelId="{B4E25940-0EB5-4132-BC6C-16C2BF0CFDE9}" type="pres">
      <dgm:prSet presAssocID="{506E28C7-14EA-4F6E-B438-B18B3961954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85EFE0D-7028-4D16-858D-3E7A5E2CC77A}" srcId="{1CB26A70-5537-4921-8EFE-38B60D09D51C}" destId="{A794970C-32CD-4AF6-8F89-F04C8A629E51}" srcOrd="0" destOrd="0" parTransId="{DA2FABC0-0E1C-4B47-8EF0-E2ECE528852E}" sibTransId="{84FF6F08-4F4E-45DA-8661-88640695A315}"/>
    <dgm:cxn modelId="{6E3F795D-F536-4B4D-815B-00EE12CC9398}" srcId="{1CB26A70-5537-4921-8EFE-38B60D09D51C}" destId="{506E28C7-14EA-4F6E-B438-B18B39619540}" srcOrd="4" destOrd="0" parTransId="{6806CE0B-7E87-4836-92D8-8CC15518B8F9}" sibTransId="{9DDA940D-440D-4B59-8ACD-86DE94C9755B}"/>
    <dgm:cxn modelId="{7CAA8660-3B19-414A-85F9-D9C0656A54B2}" type="presOf" srcId="{1CB26A70-5537-4921-8EFE-38B60D09D51C}" destId="{AC8373EC-FA5C-4A98-A70D-691030C800CA}" srcOrd="0" destOrd="0" presId="urn:microsoft.com/office/officeart/2018/2/layout/IconVerticalSolidList"/>
    <dgm:cxn modelId="{8F058168-394D-432B-A0B6-EDCD60292338}" type="presOf" srcId="{19E3718E-F6A8-403C-B6AC-07EC40E6A091}" destId="{3346631D-CFBD-4B0B-88F9-4C1130111742}" srcOrd="0" destOrd="0" presId="urn:microsoft.com/office/officeart/2018/2/layout/IconVerticalSolidList"/>
    <dgm:cxn modelId="{A657E76B-47B4-45DF-8E40-6CA52B3E5BE8}" srcId="{1CB26A70-5537-4921-8EFE-38B60D09D51C}" destId="{4FE6D685-A328-4640-B685-373D094103D0}" srcOrd="2" destOrd="0" parTransId="{E487CB3D-4CD1-4786-BDBD-E9EED265734B}" sibTransId="{E6C0BD12-2377-4DA3-AC9C-48B55FCFBE80}"/>
    <dgm:cxn modelId="{0609F04D-546B-400C-B075-FC37AB55CF1B}" type="presOf" srcId="{A794970C-32CD-4AF6-8F89-F04C8A629E51}" destId="{98277858-D0DB-4A44-B9B0-D636893C4A84}" srcOrd="0" destOrd="0" presId="urn:microsoft.com/office/officeart/2018/2/layout/IconVerticalSolidList"/>
    <dgm:cxn modelId="{FFB31575-7C7A-48F9-8BFF-89671860E6D8}" type="presOf" srcId="{506E28C7-14EA-4F6E-B438-B18B39619540}" destId="{B4E25940-0EB5-4132-BC6C-16C2BF0CFDE9}" srcOrd="0" destOrd="0" presId="urn:microsoft.com/office/officeart/2018/2/layout/IconVerticalSolidList"/>
    <dgm:cxn modelId="{1F26A27B-E841-475A-94B2-C1678F7977F0}" srcId="{1CB26A70-5537-4921-8EFE-38B60D09D51C}" destId="{19E3718E-F6A8-403C-B6AC-07EC40E6A091}" srcOrd="3" destOrd="0" parTransId="{8450FAD9-4DB0-4D9B-8959-90E83799CBA8}" sibTransId="{71C294CF-DD9E-4D07-B80D-3984811CC47D}"/>
    <dgm:cxn modelId="{B2E29BB3-C8DA-4ACF-82E9-069C61123F46}" type="presOf" srcId="{BAF408A2-D346-4380-9974-6B0CD2DD4AFD}" destId="{50768640-A200-4079-96C0-7B1A4FDE6DFC}" srcOrd="0" destOrd="0" presId="urn:microsoft.com/office/officeart/2018/2/layout/IconVerticalSolidList"/>
    <dgm:cxn modelId="{9A32DAB9-D1A9-4468-9181-1EE87EC90F26}" type="presOf" srcId="{4FE6D685-A328-4640-B685-373D094103D0}" destId="{9DA85250-1EDA-4F7A-A213-E12304A8CC7D}" srcOrd="0" destOrd="0" presId="urn:microsoft.com/office/officeart/2018/2/layout/IconVerticalSolidList"/>
    <dgm:cxn modelId="{C76E6EDB-EE3D-4FCE-A5A5-7C3611FB21B5}" srcId="{1CB26A70-5537-4921-8EFE-38B60D09D51C}" destId="{BAF408A2-D346-4380-9974-6B0CD2DD4AFD}" srcOrd="1" destOrd="0" parTransId="{58B2EEA9-6FA9-422B-993A-5A4E71BD704D}" sibTransId="{4D7387D4-9CC8-4868-B219-0357DFF5C3E5}"/>
    <dgm:cxn modelId="{B2FCC9AC-EF24-4168-93F3-A6BEFCEFE249}" type="presParOf" srcId="{AC8373EC-FA5C-4A98-A70D-691030C800CA}" destId="{63AF75EB-B5A1-4733-8B26-3D9A62C08736}" srcOrd="0" destOrd="0" presId="urn:microsoft.com/office/officeart/2018/2/layout/IconVerticalSolidList"/>
    <dgm:cxn modelId="{64E73582-BD1A-439A-8500-161350A2A282}" type="presParOf" srcId="{63AF75EB-B5A1-4733-8B26-3D9A62C08736}" destId="{AFAF795C-7980-407E-B57E-B5F1ECD626A9}" srcOrd="0" destOrd="0" presId="urn:microsoft.com/office/officeart/2018/2/layout/IconVerticalSolidList"/>
    <dgm:cxn modelId="{061124A4-ACF0-4A9E-830D-F5E3C07BBDBB}" type="presParOf" srcId="{63AF75EB-B5A1-4733-8B26-3D9A62C08736}" destId="{78340B1F-16D1-4291-AD0C-17781A5CC413}" srcOrd="1" destOrd="0" presId="urn:microsoft.com/office/officeart/2018/2/layout/IconVerticalSolidList"/>
    <dgm:cxn modelId="{C21C548D-5249-4E17-939B-EF8887B8A09E}" type="presParOf" srcId="{63AF75EB-B5A1-4733-8B26-3D9A62C08736}" destId="{EFF5375A-A638-40F8-8F28-A9B20C1D2605}" srcOrd="2" destOrd="0" presId="urn:microsoft.com/office/officeart/2018/2/layout/IconVerticalSolidList"/>
    <dgm:cxn modelId="{16C50ECE-8B2A-407F-A4A2-8D46FA2E60F4}" type="presParOf" srcId="{63AF75EB-B5A1-4733-8B26-3D9A62C08736}" destId="{98277858-D0DB-4A44-B9B0-D636893C4A84}" srcOrd="3" destOrd="0" presId="urn:microsoft.com/office/officeart/2018/2/layout/IconVerticalSolidList"/>
    <dgm:cxn modelId="{0F546554-03F4-49FB-888F-8F9071DF4B99}" type="presParOf" srcId="{AC8373EC-FA5C-4A98-A70D-691030C800CA}" destId="{A9D02AA1-DBEC-4FB3-A055-EB3CEDA4BA7E}" srcOrd="1" destOrd="0" presId="urn:microsoft.com/office/officeart/2018/2/layout/IconVerticalSolidList"/>
    <dgm:cxn modelId="{BC5384B6-66DB-416A-990D-9C4B2B5B85FB}" type="presParOf" srcId="{AC8373EC-FA5C-4A98-A70D-691030C800CA}" destId="{B9505D2F-FE75-4FC9-AF40-11C2B1842370}" srcOrd="2" destOrd="0" presId="urn:microsoft.com/office/officeart/2018/2/layout/IconVerticalSolidList"/>
    <dgm:cxn modelId="{D3AD04F0-9D99-4A3C-B353-DBD15A98D3CC}" type="presParOf" srcId="{B9505D2F-FE75-4FC9-AF40-11C2B1842370}" destId="{E3CC9343-F445-4C63-9E0D-AE9FC0460A6F}" srcOrd="0" destOrd="0" presId="urn:microsoft.com/office/officeart/2018/2/layout/IconVerticalSolidList"/>
    <dgm:cxn modelId="{813C1893-7647-46C2-8524-3B55EA1A3682}" type="presParOf" srcId="{B9505D2F-FE75-4FC9-AF40-11C2B1842370}" destId="{916DA2E6-9CFE-454E-AFEC-DA56B892AF8C}" srcOrd="1" destOrd="0" presId="urn:microsoft.com/office/officeart/2018/2/layout/IconVerticalSolidList"/>
    <dgm:cxn modelId="{3CBB5629-702F-478B-BA65-EA7043FA83B0}" type="presParOf" srcId="{B9505D2F-FE75-4FC9-AF40-11C2B1842370}" destId="{8C551CEC-D02B-4C8D-8AC0-4D6C1C02207F}" srcOrd="2" destOrd="0" presId="urn:microsoft.com/office/officeart/2018/2/layout/IconVerticalSolidList"/>
    <dgm:cxn modelId="{7F145957-52F4-4480-BBC2-EBB2E0EE3681}" type="presParOf" srcId="{B9505D2F-FE75-4FC9-AF40-11C2B1842370}" destId="{50768640-A200-4079-96C0-7B1A4FDE6DFC}" srcOrd="3" destOrd="0" presId="urn:microsoft.com/office/officeart/2018/2/layout/IconVerticalSolidList"/>
    <dgm:cxn modelId="{3DAA2C92-7C42-46CC-95DF-12EA8DB289D7}" type="presParOf" srcId="{AC8373EC-FA5C-4A98-A70D-691030C800CA}" destId="{7F44BF02-EECD-42E8-A518-31512CFC507E}" srcOrd="3" destOrd="0" presId="urn:microsoft.com/office/officeart/2018/2/layout/IconVerticalSolidList"/>
    <dgm:cxn modelId="{765ADBA3-AE1C-4B06-AF05-DDEB4C0AC26A}" type="presParOf" srcId="{AC8373EC-FA5C-4A98-A70D-691030C800CA}" destId="{7B8BA9B3-A7C9-49EF-B23A-05DE049428F5}" srcOrd="4" destOrd="0" presId="urn:microsoft.com/office/officeart/2018/2/layout/IconVerticalSolidList"/>
    <dgm:cxn modelId="{6E1238CC-38C0-492A-A842-A8D568B101C2}" type="presParOf" srcId="{7B8BA9B3-A7C9-49EF-B23A-05DE049428F5}" destId="{A9B2DF9F-301B-4D6F-96EA-43C064592E60}" srcOrd="0" destOrd="0" presId="urn:microsoft.com/office/officeart/2018/2/layout/IconVerticalSolidList"/>
    <dgm:cxn modelId="{7ADF4076-7FE0-43B5-8D09-9EC74EB9A54E}" type="presParOf" srcId="{7B8BA9B3-A7C9-49EF-B23A-05DE049428F5}" destId="{52E5172B-C0BA-4244-AFCE-CF124B9B465C}" srcOrd="1" destOrd="0" presId="urn:microsoft.com/office/officeart/2018/2/layout/IconVerticalSolidList"/>
    <dgm:cxn modelId="{54085DF2-20EF-45E0-8459-B5DABD588008}" type="presParOf" srcId="{7B8BA9B3-A7C9-49EF-B23A-05DE049428F5}" destId="{63E2BD87-3343-499C-BCB6-244F6317ADB0}" srcOrd="2" destOrd="0" presId="urn:microsoft.com/office/officeart/2018/2/layout/IconVerticalSolidList"/>
    <dgm:cxn modelId="{282E1203-A2C6-4908-A036-1282B33A9929}" type="presParOf" srcId="{7B8BA9B3-A7C9-49EF-B23A-05DE049428F5}" destId="{9DA85250-1EDA-4F7A-A213-E12304A8CC7D}" srcOrd="3" destOrd="0" presId="urn:microsoft.com/office/officeart/2018/2/layout/IconVerticalSolidList"/>
    <dgm:cxn modelId="{83128C88-CFDC-4F59-80F5-471852AF4F2B}" type="presParOf" srcId="{AC8373EC-FA5C-4A98-A70D-691030C800CA}" destId="{F27D8D02-2368-4226-9DE7-2FF1C53B2D71}" srcOrd="5" destOrd="0" presId="urn:microsoft.com/office/officeart/2018/2/layout/IconVerticalSolidList"/>
    <dgm:cxn modelId="{F5118A81-1534-4C36-89BD-3FB2C7B2BE0D}" type="presParOf" srcId="{AC8373EC-FA5C-4A98-A70D-691030C800CA}" destId="{FB298807-CF23-4F0D-B6EB-82C1C37E6920}" srcOrd="6" destOrd="0" presId="urn:microsoft.com/office/officeart/2018/2/layout/IconVerticalSolidList"/>
    <dgm:cxn modelId="{BC7E9062-F53E-49E2-AE4C-111EC4BE2692}" type="presParOf" srcId="{FB298807-CF23-4F0D-B6EB-82C1C37E6920}" destId="{16B1F03B-2C39-4D43-BC74-10521187E8DB}" srcOrd="0" destOrd="0" presId="urn:microsoft.com/office/officeart/2018/2/layout/IconVerticalSolidList"/>
    <dgm:cxn modelId="{546686E1-7EC0-4F32-BD9E-2991BABEB112}" type="presParOf" srcId="{FB298807-CF23-4F0D-B6EB-82C1C37E6920}" destId="{4F381173-7C58-4C97-AC4F-AAFA4F8C79BF}" srcOrd="1" destOrd="0" presId="urn:microsoft.com/office/officeart/2018/2/layout/IconVerticalSolidList"/>
    <dgm:cxn modelId="{1DE6DFA7-EC82-4601-AD7F-7523A09B9083}" type="presParOf" srcId="{FB298807-CF23-4F0D-B6EB-82C1C37E6920}" destId="{37E97DA3-B7BE-4B3D-9F8B-484D1376EE27}" srcOrd="2" destOrd="0" presId="urn:microsoft.com/office/officeart/2018/2/layout/IconVerticalSolidList"/>
    <dgm:cxn modelId="{ED80B99E-F0C7-4460-AA3A-BFAB89A929BA}" type="presParOf" srcId="{FB298807-CF23-4F0D-B6EB-82C1C37E6920}" destId="{3346631D-CFBD-4B0B-88F9-4C1130111742}" srcOrd="3" destOrd="0" presId="urn:microsoft.com/office/officeart/2018/2/layout/IconVerticalSolidList"/>
    <dgm:cxn modelId="{5CA781E0-0622-417B-8ECF-D40A77315C6A}" type="presParOf" srcId="{AC8373EC-FA5C-4A98-A70D-691030C800CA}" destId="{604F580A-D5CB-479D-86F8-CE3B93256A03}" srcOrd="7" destOrd="0" presId="urn:microsoft.com/office/officeart/2018/2/layout/IconVerticalSolidList"/>
    <dgm:cxn modelId="{51F0E3F5-51C0-4600-80A1-220D34F418DF}" type="presParOf" srcId="{AC8373EC-FA5C-4A98-A70D-691030C800CA}" destId="{FAC7501C-2D35-4791-97A9-E6CE51056CF7}" srcOrd="8" destOrd="0" presId="urn:microsoft.com/office/officeart/2018/2/layout/IconVerticalSolidList"/>
    <dgm:cxn modelId="{C76830D0-BE7E-40B1-8D55-5164E2D2327F}" type="presParOf" srcId="{FAC7501C-2D35-4791-97A9-E6CE51056CF7}" destId="{4EE81FED-E17D-48C9-8B0F-72BA1134F32A}" srcOrd="0" destOrd="0" presId="urn:microsoft.com/office/officeart/2018/2/layout/IconVerticalSolidList"/>
    <dgm:cxn modelId="{F832C894-88E0-46B6-8ED7-8DC4131422CA}" type="presParOf" srcId="{FAC7501C-2D35-4791-97A9-E6CE51056CF7}" destId="{77C34C95-2ECB-4B4C-B666-0BBD4CA29DB4}" srcOrd="1" destOrd="0" presId="urn:microsoft.com/office/officeart/2018/2/layout/IconVerticalSolidList"/>
    <dgm:cxn modelId="{B2316569-F714-4084-AA5B-A3240E63F603}" type="presParOf" srcId="{FAC7501C-2D35-4791-97A9-E6CE51056CF7}" destId="{E8283974-3653-482D-AF49-8F9A822F2DBA}" srcOrd="2" destOrd="0" presId="urn:microsoft.com/office/officeart/2018/2/layout/IconVerticalSolidList"/>
    <dgm:cxn modelId="{8DCECFE7-0F27-478B-AB02-95241A1345A6}" type="presParOf" srcId="{FAC7501C-2D35-4791-97A9-E6CE51056CF7}" destId="{B4E25940-0EB5-4132-BC6C-16C2BF0CFDE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B53681-F2B9-4AE7-8D07-763F1E29788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A4463CC-28A5-4412-8511-93DF366747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Movement of people for employment across borders</a:t>
          </a:r>
        </a:p>
      </dgm:t>
    </dgm:pt>
    <dgm:pt modelId="{26384349-89CE-4F35-85DD-AEADB08B53B7}" type="parTrans" cxnId="{445FCD21-3134-42C7-85BE-9AF08B109598}">
      <dgm:prSet/>
      <dgm:spPr/>
      <dgm:t>
        <a:bodyPr/>
        <a:lstStyle/>
        <a:p>
          <a:endParaRPr lang="en-US"/>
        </a:p>
      </dgm:t>
    </dgm:pt>
    <dgm:pt modelId="{6024BB52-CE69-40E1-81FF-02FD8830DA07}" type="sibTrans" cxnId="{445FCD21-3134-42C7-85BE-9AF08B109598}">
      <dgm:prSet/>
      <dgm:spPr/>
      <dgm:t>
        <a:bodyPr/>
        <a:lstStyle/>
        <a:p>
          <a:endParaRPr lang="en-US"/>
        </a:p>
      </dgm:t>
    </dgm:pt>
    <dgm:pt modelId="{0811648C-4E04-438D-980E-DEAA879675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Skilled, semi-skilled, unskilled, returnees</a:t>
          </a:r>
        </a:p>
      </dgm:t>
    </dgm:pt>
    <dgm:pt modelId="{867AB133-0ECE-478E-870F-9876E3ADD853}" type="parTrans" cxnId="{9247DB93-9AE3-491E-BC9C-BCC9ACB73AA0}">
      <dgm:prSet/>
      <dgm:spPr/>
      <dgm:t>
        <a:bodyPr/>
        <a:lstStyle/>
        <a:p>
          <a:endParaRPr lang="en-US"/>
        </a:p>
      </dgm:t>
    </dgm:pt>
    <dgm:pt modelId="{ED727E6A-C9E3-4850-807F-C9EA96056ED3}" type="sibTrans" cxnId="{9247DB93-9AE3-491E-BC9C-BCC9ACB73AA0}">
      <dgm:prSet/>
      <dgm:spPr/>
      <dgm:t>
        <a:bodyPr/>
        <a:lstStyle/>
        <a:p>
          <a:endParaRPr lang="en-US"/>
        </a:p>
      </dgm:t>
    </dgm:pt>
    <dgm:pt modelId="{A6E42645-171B-4026-8A6F-DF83FF2E7D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Zimbabwe is both a source and receiving country</a:t>
          </a:r>
        </a:p>
      </dgm:t>
    </dgm:pt>
    <dgm:pt modelId="{91718C6A-9ED1-4300-A92C-0161129076E4}" type="parTrans" cxnId="{E1819656-BA13-4299-AFA8-581C58BA07F4}">
      <dgm:prSet/>
      <dgm:spPr/>
      <dgm:t>
        <a:bodyPr/>
        <a:lstStyle/>
        <a:p>
          <a:endParaRPr lang="en-US"/>
        </a:p>
      </dgm:t>
    </dgm:pt>
    <dgm:pt modelId="{2813131A-0A8E-4BC0-8847-E56A963E459E}" type="sibTrans" cxnId="{E1819656-BA13-4299-AFA8-581C58BA07F4}">
      <dgm:prSet/>
      <dgm:spPr/>
      <dgm:t>
        <a:bodyPr/>
        <a:lstStyle/>
        <a:p>
          <a:endParaRPr lang="en-US"/>
        </a:p>
      </dgm:t>
    </dgm:pt>
    <dgm:pt modelId="{45C9DD45-248F-41F4-9762-4375C9CD7136}" type="pres">
      <dgm:prSet presAssocID="{CAB53681-F2B9-4AE7-8D07-763F1E297882}" presName="root" presStyleCnt="0">
        <dgm:presLayoutVars>
          <dgm:dir/>
          <dgm:resizeHandles val="exact"/>
        </dgm:presLayoutVars>
      </dgm:prSet>
      <dgm:spPr/>
    </dgm:pt>
    <dgm:pt modelId="{56B0F96F-4EB2-454F-9AD1-9D4B7C752F02}" type="pres">
      <dgm:prSet presAssocID="{6A4463CC-28A5-4412-8511-93DF3667471B}" presName="compNode" presStyleCnt="0"/>
      <dgm:spPr/>
    </dgm:pt>
    <dgm:pt modelId="{F60555CB-3B0A-408F-8C97-D83BA43C2EA0}" type="pres">
      <dgm:prSet presAssocID="{6A4463CC-28A5-4412-8511-93DF3667471B}" presName="bgRect" presStyleLbl="bgShp" presStyleIdx="0" presStyleCnt="3"/>
      <dgm:spPr/>
    </dgm:pt>
    <dgm:pt modelId="{8368CF19-48F2-4D92-BA10-CF45722CE0C2}" type="pres">
      <dgm:prSet presAssocID="{6A4463CC-28A5-4412-8511-93DF3667471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7BFE5F9-27E4-4363-B094-BBD6A9F91D04}" type="pres">
      <dgm:prSet presAssocID="{6A4463CC-28A5-4412-8511-93DF3667471B}" presName="spaceRect" presStyleCnt="0"/>
      <dgm:spPr/>
    </dgm:pt>
    <dgm:pt modelId="{79EA6E3D-0EBD-449A-A1E0-8CFBF90A4867}" type="pres">
      <dgm:prSet presAssocID="{6A4463CC-28A5-4412-8511-93DF3667471B}" presName="parTx" presStyleLbl="revTx" presStyleIdx="0" presStyleCnt="3">
        <dgm:presLayoutVars>
          <dgm:chMax val="0"/>
          <dgm:chPref val="0"/>
        </dgm:presLayoutVars>
      </dgm:prSet>
      <dgm:spPr/>
    </dgm:pt>
    <dgm:pt modelId="{EA328341-9EC4-4343-A290-0EC84BBF4DC9}" type="pres">
      <dgm:prSet presAssocID="{6024BB52-CE69-40E1-81FF-02FD8830DA07}" presName="sibTrans" presStyleCnt="0"/>
      <dgm:spPr/>
    </dgm:pt>
    <dgm:pt modelId="{12271782-9A8C-4479-88CB-3DA92DB1B8E3}" type="pres">
      <dgm:prSet presAssocID="{0811648C-4E04-438D-980E-DEAA87967524}" presName="compNode" presStyleCnt="0"/>
      <dgm:spPr/>
    </dgm:pt>
    <dgm:pt modelId="{42591E1A-DD8D-48A0-85DD-B6304C71DF02}" type="pres">
      <dgm:prSet presAssocID="{0811648C-4E04-438D-980E-DEAA87967524}" presName="bgRect" presStyleLbl="bgShp" presStyleIdx="1" presStyleCnt="3"/>
      <dgm:spPr/>
    </dgm:pt>
    <dgm:pt modelId="{635DE5E0-49D8-4FB8-B3FE-A120C76A9FCD}" type="pres">
      <dgm:prSet presAssocID="{0811648C-4E04-438D-980E-DEAA8796752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47779838-5EA9-49C7-B9BF-31A96EF2BC62}" type="pres">
      <dgm:prSet presAssocID="{0811648C-4E04-438D-980E-DEAA87967524}" presName="spaceRect" presStyleCnt="0"/>
      <dgm:spPr/>
    </dgm:pt>
    <dgm:pt modelId="{B68BCD48-2357-4AB0-B239-F665C6FBAB9E}" type="pres">
      <dgm:prSet presAssocID="{0811648C-4E04-438D-980E-DEAA87967524}" presName="parTx" presStyleLbl="revTx" presStyleIdx="1" presStyleCnt="3">
        <dgm:presLayoutVars>
          <dgm:chMax val="0"/>
          <dgm:chPref val="0"/>
        </dgm:presLayoutVars>
      </dgm:prSet>
      <dgm:spPr/>
    </dgm:pt>
    <dgm:pt modelId="{E17A2028-C1A1-42E5-A1A3-ACE858F5A6EA}" type="pres">
      <dgm:prSet presAssocID="{ED727E6A-C9E3-4850-807F-C9EA96056ED3}" presName="sibTrans" presStyleCnt="0"/>
      <dgm:spPr/>
    </dgm:pt>
    <dgm:pt modelId="{5DAFD81B-21E9-48C8-84CA-B75ABA49CE1A}" type="pres">
      <dgm:prSet presAssocID="{A6E42645-171B-4026-8A6F-DF83FF2E7DC9}" presName="compNode" presStyleCnt="0"/>
      <dgm:spPr/>
    </dgm:pt>
    <dgm:pt modelId="{DD7EBB6A-5AC9-48EE-B4F7-62BDECF2A351}" type="pres">
      <dgm:prSet presAssocID="{A6E42645-171B-4026-8A6F-DF83FF2E7DC9}" presName="bgRect" presStyleLbl="bgShp" presStyleIdx="2" presStyleCnt="3"/>
      <dgm:spPr/>
    </dgm:pt>
    <dgm:pt modelId="{B1D25955-F04C-4F45-A252-F43986DDCCA3}" type="pres">
      <dgm:prSet presAssocID="{A6E42645-171B-4026-8A6F-DF83FF2E7DC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727C7E4D-5FA7-4E97-9C0C-80F1343BD3DF}" type="pres">
      <dgm:prSet presAssocID="{A6E42645-171B-4026-8A6F-DF83FF2E7DC9}" presName="spaceRect" presStyleCnt="0"/>
      <dgm:spPr/>
    </dgm:pt>
    <dgm:pt modelId="{72458A75-2A5F-468F-B5E7-18104B4E8B45}" type="pres">
      <dgm:prSet presAssocID="{A6E42645-171B-4026-8A6F-DF83FF2E7DC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45FCD21-3134-42C7-85BE-9AF08B109598}" srcId="{CAB53681-F2B9-4AE7-8D07-763F1E297882}" destId="{6A4463CC-28A5-4412-8511-93DF3667471B}" srcOrd="0" destOrd="0" parTransId="{26384349-89CE-4F35-85DD-AEADB08B53B7}" sibTransId="{6024BB52-CE69-40E1-81FF-02FD8830DA07}"/>
    <dgm:cxn modelId="{2A53CB6D-E862-48F1-8528-FD9E9E0253EF}" type="presOf" srcId="{CAB53681-F2B9-4AE7-8D07-763F1E297882}" destId="{45C9DD45-248F-41F4-9762-4375C9CD7136}" srcOrd="0" destOrd="0" presId="urn:microsoft.com/office/officeart/2018/2/layout/IconVerticalSolidList"/>
    <dgm:cxn modelId="{E1819656-BA13-4299-AFA8-581C58BA07F4}" srcId="{CAB53681-F2B9-4AE7-8D07-763F1E297882}" destId="{A6E42645-171B-4026-8A6F-DF83FF2E7DC9}" srcOrd="2" destOrd="0" parTransId="{91718C6A-9ED1-4300-A92C-0161129076E4}" sibTransId="{2813131A-0A8E-4BC0-8847-E56A963E459E}"/>
    <dgm:cxn modelId="{8C24098B-3E26-44BB-9C53-4ED2F2499A60}" type="presOf" srcId="{6A4463CC-28A5-4412-8511-93DF3667471B}" destId="{79EA6E3D-0EBD-449A-A1E0-8CFBF90A4867}" srcOrd="0" destOrd="0" presId="urn:microsoft.com/office/officeart/2018/2/layout/IconVerticalSolidList"/>
    <dgm:cxn modelId="{9247DB93-9AE3-491E-BC9C-BCC9ACB73AA0}" srcId="{CAB53681-F2B9-4AE7-8D07-763F1E297882}" destId="{0811648C-4E04-438D-980E-DEAA87967524}" srcOrd="1" destOrd="0" parTransId="{867AB133-0ECE-478E-870F-9876E3ADD853}" sibTransId="{ED727E6A-C9E3-4850-807F-C9EA96056ED3}"/>
    <dgm:cxn modelId="{CB8642A2-9874-4C2E-9E5B-F18023E4BAD0}" type="presOf" srcId="{0811648C-4E04-438D-980E-DEAA87967524}" destId="{B68BCD48-2357-4AB0-B239-F665C6FBAB9E}" srcOrd="0" destOrd="0" presId="urn:microsoft.com/office/officeart/2018/2/layout/IconVerticalSolidList"/>
    <dgm:cxn modelId="{E6FA1FCF-3241-424D-8D00-065694A11431}" type="presOf" srcId="{A6E42645-171B-4026-8A6F-DF83FF2E7DC9}" destId="{72458A75-2A5F-468F-B5E7-18104B4E8B45}" srcOrd="0" destOrd="0" presId="urn:microsoft.com/office/officeart/2018/2/layout/IconVerticalSolidList"/>
    <dgm:cxn modelId="{657845C8-843C-438F-8252-7DE869642BFE}" type="presParOf" srcId="{45C9DD45-248F-41F4-9762-4375C9CD7136}" destId="{56B0F96F-4EB2-454F-9AD1-9D4B7C752F02}" srcOrd="0" destOrd="0" presId="urn:microsoft.com/office/officeart/2018/2/layout/IconVerticalSolidList"/>
    <dgm:cxn modelId="{9596DDA9-D566-40DF-A5DA-9F92EAA9F083}" type="presParOf" srcId="{56B0F96F-4EB2-454F-9AD1-9D4B7C752F02}" destId="{F60555CB-3B0A-408F-8C97-D83BA43C2EA0}" srcOrd="0" destOrd="0" presId="urn:microsoft.com/office/officeart/2018/2/layout/IconVerticalSolidList"/>
    <dgm:cxn modelId="{1268B31C-FC0F-479A-A9A5-144C43B91638}" type="presParOf" srcId="{56B0F96F-4EB2-454F-9AD1-9D4B7C752F02}" destId="{8368CF19-48F2-4D92-BA10-CF45722CE0C2}" srcOrd="1" destOrd="0" presId="urn:microsoft.com/office/officeart/2018/2/layout/IconVerticalSolidList"/>
    <dgm:cxn modelId="{4DC6C599-D179-42E2-A21A-8F728BA7627B}" type="presParOf" srcId="{56B0F96F-4EB2-454F-9AD1-9D4B7C752F02}" destId="{B7BFE5F9-27E4-4363-B094-BBD6A9F91D04}" srcOrd="2" destOrd="0" presId="urn:microsoft.com/office/officeart/2018/2/layout/IconVerticalSolidList"/>
    <dgm:cxn modelId="{F12E7235-1D8E-4908-A2C2-6416F68A62C2}" type="presParOf" srcId="{56B0F96F-4EB2-454F-9AD1-9D4B7C752F02}" destId="{79EA6E3D-0EBD-449A-A1E0-8CFBF90A4867}" srcOrd="3" destOrd="0" presId="urn:microsoft.com/office/officeart/2018/2/layout/IconVerticalSolidList"/>
    <dgm:cxn modelId="{007663E0-21C9-4AFB-8862-7B4068C1F462}" type="presParOf" srcId="{45C9DD45-248F-41F4-9762-4375C9CD7136}" destId="{EA328341-9EC4-4343-A290-0EC84BBF4DC9}" srcOrd="1" destOrd="0" presId="urn:microsoft.com/office/officeart/2018/2/layout/IconVerticalSolidList"/>
    <dgm:cxn modelId="{45B6DD5F-D74B-448E-A868-95A1F3B12994}" type="presParOf" srcId="{45C9DD45-248F-41F4-9762-4375C9CD7136}" destId="{12271782-9A8C-4479-88CB-3DA92DB1B8E3}" srcOrd="2" destOrd="0" presId="urn:microsoft.com/office/officeart/2018/2/layout/IconVerticalSolidList"/>
    <dgm:cxn modelId="{DE5D7BF3-D4E4-455F-A1F7-B1744CED08DC}" type="presParOf" srcId="{12271782-9A8C-4479-88CB-3DA92DB1B8E3}" destId="{42591E1A-DD8D-48A0-85DD-B6304C71DF02}" srcOrd="0" destOrd="0" presId="urn:microsoft.com/office/officeart/2018/2/layout/IconVerticalSolidList"/>
    <dgm:cxn modelId="{B8C49053-BCEE-479E-A4CD-F8ED7B4FAC83}" type="presParOf" srcId="{12271782-9A8C-4479-88CB-3DA92DB1B8E3}" destId="{635DE5E0-49D8-4FB8-B3FE-A120C76A9FCD}" srcOrd="1" destOrd="0" presId="urn:microsoft.com/office/officeart/2018/2/layout/IconVerticalSolidList"/>
    <dgm:cxn modelId="{1616C9EA-D4E1-4BBF-8FED-AAD91FEEA624}" type="presParOf" srcId="{12271782-9A8C-4479-88CB-3DA92DB1B8E3}" destId="{47779838-5EA9-49C7-B9BF-31A96EF2BC62}" srcOrd="2" destOrd="0" presId="urn:microsoft.com/office/officeart/2018/2/layout/IconVerticalSolidList"/>
    <dgm:cxn modelId="{E67DEA96-6540-416E-84C8-A3F2573661C4}" type="presParOf" srcId="{12271782-9A8C-4479-88CB-3DA92DB1B8E3}" destId="{B68BCD48-2357-4AB0-B239-F665C6FBAB9E}" srcOrd="3" destOrd="0" presId="urn:microsoft.com/office/officeart/2018/2/layout/IconVerticalSolidList"/>
    <dgm:cxn modelId="{6DAF9FDF-193A-4283-B5AA-6D899D4099EA}" type="presParOf" srcId="{45C9DD45-248F-41F4-9762-4375C9CD7136}" destId="{E17A2028-C1A1-42E5-A1A3-ACE858F5A6EA}" srcOrd="3" destOrd="0" presId="urn:microsoft.com/office/officeart/2018/2/layout/IconVerticalSolidList"/>
    <dgm:cxn modelId="{94FAC8FC-4CA6-43B6-BFB9-F10FE082C1DA}" type="presParOf" srcId="{45C9DD45-248F-41F4-9762-4375C9CD7136}" destId="{5DAFD81B-21E9-48C8-84CA-B75ABA49CE1A}" srcOrd="4" destOrd="0" presId="urn:microsoft.com/office/officeart/2018/2/layout/IconVerticalSolidList"/>
    <dgm:cxn modelId="{A870F794-2FFC-4953-AC6E-F1C2E7E5EEBD}" type="presParOf" srcId="{5DAFD81B-21E9-48C8-84CA-B75ABA49CE1A}" destId="{DD7EBB6A-5AC9-48EE-B4F7-62BDECF2A351}" srcOrd="0" destOrd="0" presId="urn:microsoft.com/office/officeart/2018/2/layout/IconVerticalSolidList"/>
    <dgm:cxn modelId="{6A58B429-98A7-45A2-9605-F7092A09EF1A}" type="presParOf" srcId="{5DAFD81B-21E9-48C8-84CA-B75ABA49CE1A}" destId="{B1D25955-F04C-4F45-A252-F43986DDCCA3}" srcOrd="1" destOrd="0" presId="urn:microsoft.com/office/officeart/2018/2/layout/IconVerticalSolidList"/>
    <dgm:cxn modelId="{CA06B008-9CBA-4528-B026-1C59071ED915}" type="presParOf" srcId="{5DAFD81B-21E9-48C8-84CA-B75ABA49CE1A}" destId="{727C7E4D-5FA7-4E97-9C0C-80F1343BD3DF}" srcOrd="2" destOrd="0" presId="urn:microsoft.com/office/officeart/2018/2/layout/IconVerticalSolidList"/>
    <dgm:cxn modelId="{2D582AC6-C32A-4157-ACA4-42CEB2B6DB26}" type="presParOf" srcId="{5DAFD81B-21E9-48C8-84CA-B75ABA49CE1A}" destId="{72458A75-2A5F-468F-B5E7-18104B4E8B4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502EA9-70EB-4D12-AEAF-A7F2AA51659F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B91B523-0A79-40A9-B43A-4012BEA66FB3}">
      <dgm:prSet/>
      <dgm:spPr/>
      <dgm:t>
        <a:bodyPr/>
        <a:lstStyle/>
        <a:p>
          <a:r>
            <a:rPr lang="en-US"/>
            <a:t>3+ million Zimbabweans in diaspora</a:t>
          </a:r>
        </a:p>
      </dgm:t>
    </dgm:pt>
    <dgm:pt modelId="{FC0E50CB-53DF-4795-AF9C-099D857EEF6B}" type="parTrans" cxnId="{8A138894-9D1A-483A-A56F-EBFBE1D51F31}">
      <dgm:prSet/>
      <dgm:spPr/>
      <dgm:t>
        <a:bodyPr/>
        <a:lstStyle/>
        <a:p>
          <a:endParaRPr lang="en-US"/>
        </a:p>
      </dgm:t>
    </dgm:pt>
    <dgm:pt modelId="{DAF4A206-9841-4974-8BDF-2D5F25AF8900}" type="sibTrans" cxnId="{8A138894-9D1A-483A-A56F-EBFBE1D51F31}">
      <dgm:prSet/>
      <dgm:spPr/>
      <dgm:t>
        <a:bodyPr/>
        <a:lstStyle/>
        <a:p>
          <a:endParaRPr lang="en-US"/>
        </a:p>
      </dgm:t>
    </dgm:pt>
    <dgm:pt modelId="{AFB42EF2-6D37-42B1-8D20-C3E1692AC085}">
      <dgm:prSet/>
      <dgm:spPr/>
      <dgm:t>
        <a:bodyPr/>
        <a:lstStyle/>
        <a:p>
          <a:r>
            <a:rPr lang="en-US"/>
            <a:t>Increasing return migration</a:t>
          </a:r>
        </a:p>
      </dgm:t>
    </dgm:pt>
    <dgm:pt modelId="{9974DF8F-9927-4A05-9D37-97EB25DAF0E8}" type="parTrans" cxnId="{69E938DB-E52D-440B-8298-F3EFFDF91F47}">
      <dgm:prSet/>
      <dgm:spPr/>
      <dgm:t>
        <a:bodyPr/>
        <a:lstStyle/>
        <a:p>
          <a:endParaRPr lang="en-US"/>
        </a:p>
      </dgm:t>
    </dgm:pt>
    <dgm:pt modelId="{D41C97AF-FD74-432A-9440-953BE06827D3}" type="sibTrans" cxnId="{69E938DB-E52D-440B-8298-F3EFFDF91F47}">
      <dgm:prSet/>
      <dgm:spPr/>
      <dgm:t>
        <a:bodyPr/>
        <a:lstStyle/>
        <a:p>
          <a:endParaRPr lang="en-US"/>
        </a:p>
      </dgm:t>
    </dgm:pt>
    <dgm:pt modelId="{AC2487D5-1FFC-42CD-B87F-8672295FE6F0}">
      <dgm:prSet/>
      <dgm:spPr/>
      <dgm:t>
        <a:bodyPr/>
        <a:lstStyle/>
        <a:p>
          <a:r>
            <a:rPr lang="en-US"/>
            <a:t>Part of regional migration corridors (COMESA, SADC)</a:t>
          </a:r>
        </a:p>
      </dgm:t>
    </dgm:pt>
    <dgm:pt modelId="{A23FDB5C-4EE1-4A8E-B9E8-D681757AEF8A}" type="parTrans" cxnId="{9B8CF4E6-2A61-4C50-8730-0F01F36E067C}">
      <dgm:prSet/>
      <dgm:spPr/>
      <dgm:t>
        <a:bodyPr/>
        <a:lstStyle/>
        <a:p>
          <a:endParaRPr lang="en-US"/>
        </a:p>
      </dgm:t>
    </dgm:pt>
    <dgm:pt modelId="{5641C541-76BE-42F8-A7F9-AA713C1B9501}" type="sibTrans" cxnId="{9B8CF4E6-2A61-4C50-8730-0F01F36E067C}">
      <dgm:prSet/>
      <dgm:spPr/>
      <dgm:t>
        <a:bodyPr/>
        <a:lstStyle/>
        <a:p>
          <a:endParaRPr lang="en-US"/>
        </a:p>
      </dgm:t>
    </dgm:pt>
    <dgm:pt modelId="{1D9049F2-2D1D-401E-92D2-2CB954D484C2}" type="pres">
      <dgm:prSet presAssocID="{D2502EA9-70EB-4D12-AEAF-A7F2AA51659F}" presName="linear" presStyleCnt="0">
        <dgm:presLayoutVars>
          <dgm:animLvl val="lvl"/>
          <dgm:resizeHandles val="exact"/>
        </dgm:presLayoutVars>
      </dgm:prSet>
      <dgm:spPr/>
    </dgm:pt>
    <dgm:pt modelId="{53217537-55AD-411C-8530-B8C7259639CC}" type="pres">
      <dgm:prSet presAssocID="{2B91B523-0A79-40A9-B43A-4012BEA66FB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B61798A-A03E-4DAD-92ED-60E2738512DE}" type="pres">
      <dgm:prSet presAssocID="{DAF4A206-9841-4974-8BDF-2D5F25AF8900}" presName="spacer" presStyleCnt="0"/>
      <dgm:spPr/>
    </dgm:pt>
    <dgm:pt modelId="{B604E7A8-C943-4139-9FBD-13D3AD754E38}" type="pres">
      <dgm:prSet presAssocID="{AFB42EF2-6D37-42B1-8D20-C3E1692AC08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7AE3A8F-AD6E-4B47-AA63-08B5A8E2848F}" type="pres">
      <dgm:prSet presAssocID="{D41C97AF-FD74-432A-9440-953BE06827D3}" presName="spacer" presStyleCnt="0"/>
      <dgm:spPr/>
    </dgm:pt>
    <dgm:pt modelId="{EC083446-E259-4409-B181-8A96BCEE8336}" type="pres">
      <dgm:prSet presAssocID="{AC2487D5-1FFC-42CD-B87F-8672295FE6F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9037A26-B664-4106-840A-9D75D8C63DCC}" type="presOf" srcId="{AFB42EF2-6D37-42B1-8D20-C3E1692AC085}" destId="{B604E7A8-C943-4139-9FBD-13D3AD754E38}" srcOrd="0" destOrd="0" presId="urn:microsoft.com/office/officeart/2005/8/layout/vList2"/>
    <dgm:cxn modelId="{540D7229-3AD6-42EE-BD07-D731E2419D7B}" type="presOf" srcId="{AC2487D5-1FFC-42CD-B87F-8672295FE6F0}" destId="{EC083446-E259-4409-B181-8A96BCEE8336}" srcOrd="0" destOrd="0" presId="urn:microsoft.com/office/officeart/2005/8/layout/vList2"/>
    <dgm:cxn modelId="{6E47CD82-93F6-4B03-A59E-69993BFAA98C}" type="presOf" srcId="{D2502EA9-70EB-4D12-AEAF-A7F2AA51659F}" destId="{1D9049F2-2D1D-401E-92D2-2CB954D484C2}" srcOrd="0" destOrd="0" presId="urn:microsoft.com/office/officeart/2005/8/layout/vList2"/>
    <dgm:cxn modelId="{E5099E8E-2301-46CA-A61B-E52694B55342}" type="presOf" srcId="{2B91B523-0A79-40A9-B43A-4012BEA66FB3}" destId="{53217537-55AD-411C-8530-B8C7259639CC}" srcOrd="0" destOrd="0" presId="urn:microsoft.com/office/officeart/2005/8/layout/vList2"/>
    <dgm:cxn modelId="{8A138894-9D1A-483A-A56F-EBFBE1D51F31}" srcId="{D2502EA9-70EB-4D12-AEAF-A7F2AA51659F}" destId="{2B91B523-0A79-40A9-B43A-4012BEA66FB3}" srcOrd="0" destOrd="0" parTransId="{FC0E50CB-53DF-4795-AF9C-099D857EEF6B}" sibTransId="{DAF4A206-9841-4974-8BDF-2D5F25AF8900}"/>
    <dgm:cxn modelId="{69E938DB-E52D-440B-8298-F3EFFDF91F47}" srcId="{D2502EA9-70EB-4D12-AEAF-A7F2AA51659F}" destId="{AFB42EF2-6D37-42B1-8D20-C3E1692AC085}" srcOrd="1" destOrd="0" parTransId="{9974DF8F-9927-4A05-9D37-97EB25DAF0E8}" sibTransId="{D41C97AF-FD74-432A-9440-953BE06827D3}"/>
    <dgm:cxn modelId="{9B8CF4E6-2A61-4C50-8730-0F01F36E067C}" srcId="{D2502EA9-70EB-4D12-AEAF-A7F2AA51659F}" destId="{AC2487D5-1FFC-42CD-B87F-8672295FE6F0}" srcOrd="2" destOrd="0" parTransId="{A23FDB5C-4EE1-4A8E-B9E8-D681757AEF8A}" sibTransId="{5641C541-76BE-42F8-A7F9-AA713C1B9501}"/>
    <dgm:cxn modelId="{1A9435FA-6352-4429-9C9C-A7B8F8FDD5FE}" type="presParOf" srcId="{1D9049F2-2D1D-401E-92D2-2CB954D484C2}" destId="{53217537-55AD-411C-8530-B8C7259639CC}" srcOrd="0" destOrd="0" presId="urn:microsoft.com/office/officeart/2005/8/layout/vList2"/>
    <dgm:cxn modelId="{25E5AB93-1FDC-4F16-9366-6AF97CB21EE5}" type="presParOf" srcId="{1D9049F2-2D1D-401E-92D2-2CB954D484C2}" destId="{EB61798A-A03E-4DAD-92ED-60E2738512DE}" srcOrd="1" destOrd="0" presId="urn:microsoft.com/office/officeart/2005/8/layout/vList2"/>
    <dgm:cxn modelId="{D7DF8B6D-F9DF-4163-9362-44017713383B}" type="presParOf" srcId="{1D9049F2-2D1D-401E-92D2-2CB954D484C2}" destId="{B604E7A8-C943-4139-9FBD-13D3AD754E38}" srcOrd="2" destOrd="0" presId="urn:microsoft.com/office/officeart/2005/8/layout/vList2"/>
    <dgm:cxn modelId="{C8FB050A-B5F3-4EB7-B5DF-B747ECF29DA6}" type="presParOf" srcId="{1D9049F2-2D1D-401E-92D2-2CB954D484C2}" destId="{D7AE3A8F-AD6E-4B47-AA63-08B5A8E2848F}" srcOrd="3" destOrd="0" presId="urn:microsoft.com/office/officeart/2005/8/layout/vList2"/>
    <dgm:cxn modelId="{30EDE136-8538-40E4-9C9F-53B066D9CD65}" type="presParOf" srcId="{1D9049F2-2D1D-401E-92D2-2CB954D484C2}" destId="{EC083446-E259-4409-B181-8A96BCEE833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D3B84B-D278-4815-9F89-0F9898637B5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31A2EAD-5329-4E6B-AE12-D8D76C1563AF}">
      <dgm:prSet/>
      <dgm:spPr/>
      <dgm:t>
        <a:bodyPr/>
        <a:lstStyle/>
        <a:p>
          <a:r>
            <a:rPr lang="en-US"/>
            <a:t>National Migration Policy (2023)</a:t>
          </a:r>
        </a:p>
      </dgm:t>
    </dgm:pt>
    <dgm:pt modelId="{2B95B502-B02C-4BC8-84ED-6A7B53BEEDD2}" type="parTrans" cxnId="{AFD9D635-21C7-45B1-8955-5A74CCDE7644}">
      <dgm:prSet/>
      <dgm:spPr/>
      <dgm:t>
        <a:bodyPr/>
        <a:lstStyle/>
        <a:p>
          <a:endParaRPr lang="en-US"/>
        </a:p>
      </dgm:t>
    </dgm:pt>
    <dgm:pt modelId="{9156B3AA-235B-448B-8EEB-F752EC2294DE}" type="sibTrans" cxnId="{AFD9D635-21C7-45B1-8955-5A74CCDE7644}">
      <dgm:prSet/>
      <dgm:spPr/>
      <dgm:t>
        <a:bodyPr/>
        <a:lstStyle/>
        <a:p>
          <a:endParaRPr lang="en-US"/>
        </a:p>
      </dgm:t>
    </dgm:pt>
    <dgm:pt modelId="{D8BBBAAF-31CA-4EAE-9215-2165C21500F6}">
      <dgm:prSet/>
      <dgm:spPr/>
      <dgm:t>
        <a:bodyPr/>
        <a:lstStyle/>
        <a:p>
          <a:r>
            <a:rPr lang="en-US"/>
            <a:t>Labour Act [Chapter 28:01]</a:t>
          </a:r>
        </a:p>
      </dgm:t>
    </dgm:pt>
    <dgm:pt modelId="{497B4E19-0DC3-4ADC-8A88-AA63AFA32B0A}" type="parTrans" cxnId="{BB9BD068-46AA-4092-8B30-74DED1D6391D}">
      <dgm:prSet/>
      <dgm:spPr/>
      <dgm:t>
        <a:bodyPr/>
        <a:lstStyle/>
        <a:p>
          <a:endParaRPr lang="en-US"/>
        </a:p>
      </dgm:t>
    </dgm:pt>
    <dgm:pt modelId="{D3389E03-39B0-45A1-B2B9-195963FF5D89}" type="sibTrans" cxnId="{BB9BD068-46AA-4092-8B30-74DED1D6391D}">
      <dgm:prSet/>
      <dgm:spPr/>
      <dgm:t>
        <a:bodyPr/>
        <a:lstStyle/>
        <a:p>
          <a:endParaRPr lang="en-US"/>
        </a:p>
      </dgm:t>
    </dgm:pt>
    <dgm:pt modelId="{1666FE0C-02F7-4FC0-B422-1A9631FCF85D}">
      <dgm:prSet/>
      <dgm:spPr/>
      <dgm:t>
        <a:bodyPr/>
        <a:lstStyle/>
        <a:p>
          <a:r>
            <a:rPr lang="en-US"/>
            <a:t>Labour Migration Policy</a:t>
          </a:r>
        </a:p>
      </dgm:t>
    </dgm:pt>
    <dgm:pt modelId="{6B8FB36B-AE3D-4F03-87FE-5C7AAC87A81A}" type="parTrans" cxnId="{5C7D357C-D5D6-45AA-ACC2-B9D0408DF8C1}">
      <dgm:prSet/>
      <dgm:spPr/>
      <dgm:t>
        <a:bodyPr/>
        <a:lstStyle/>
        <a:p>
          <a:endParaRPr lang="en-US"/>
        </a:p>
      </dgm:t>
    </dgm:pt>
    <dgm:pt modelId="{88798A27-0C0E-401E-B345-582F81BE8F62}" type="sibTrans" cxnId="{5C7D357C-D5D6-45AA-ACC2-B9D0408DF8C1}">
      <dgm:prSet/>
      <dgm:spPr/>
      <dgm:t>
        <a:bodyPr/>
        <a:lstStyle/>
        <a:p>
          <a:endParaRPr lang="en-US"/>
        </a:p>
      </dgm:t>
    </dgm:pt>
    <dgm:pt modelId="{CDC05ECD-700D-4273-AA35-C0775B83DF5A}">
      <dgm:prSet/>
      <dgm:spPr/>
      <dgm:t>
        <a:bodyPr/>
        <a:lstStyle/>
        <a:p>
          <a:r>
            <a:rPr lang="en-US"/>
            <a:t>Constitution of Zimbabwe</a:t>
          </a:r>
        </a:p>
      </dgm:t>
    </dgm:pt>
    <dgm:pt modelId="{54E308B5-2D54-4F23-80F3-1814E36994D6}" type="parTrans" cxnId="{F0F870C8-A865-4AFD-AEEB-88FF4C55A09F}">
      <dgm:prSet/>
      <dgm:spPr/>
      <dgm:t>
        <a:bodyPr/>
        <a:lstStyle/>
        <a:p>
          <a:endParaRPr lang="en-US"/>
        </a:p>
      </dgm:t>
    </dgm:pt>
    <dgm:pt modelId="{E821CAD3-EF72-48BB-B42C-9DB564D439D6}" type="sibTrans" cxnId="{F0F870C8-A865-4AFD-AEEB-88FF4C55A09F}">
      <dgm:prSet/>
      <dgm:spPr/>
      <dgm:t>
        <a:bodyPr/>
        <a:lstStyle/>
        <a:p>
          <a:endParaRPr lang="en-US"/>
        </a:p>
      </dgm:t>
    </dgm:pt>
    <dgm:pt modelId="{4127C9F8-551E-4E3A-84DE-A98C68A616DC}">
      <dgm:prSet/>
      <dgm:spPr/>
      <dgm:t>
        <a:bodyPr/>
        <a:lstStyle/>
        <a:p>
          <a:r>
            <a:rPr lang="en-US"/>
            <a:t>Aligned with AU &amp; GCM protocols</a:t>
          </a:r>
        </a:p>
      </dgm:t>
    </dgm:pt>
    <dgm:pt modelId="{EC1C1343-A540-476F-B31F-637027D0926A}" type="parTrans" cxnId="{92CB3D0F-E884-43E5-92F3-4C803BD32A0F}">
      <dgm:prSet/>
      <dgm:spPr/>
      <dgm:t>
        <a:bodyPr/>
        <a:lstStyle/>
        <a:p>
          <a:endParaRPr lang="en-US"/>
        </a:p>
      </dgm:t>
    </dgm:pt>
    <dgm:pt modelId="{616AF920-81A4-410A-92AB-93437BF7FC8A}" type="sibTrans" cxnId="{92CB3D0F-E884-43E5-92F3-4C803BD32A0F}">
      <dgm:prSet/>
      <dgm:spPr/>
      <dgm:t>
        <a:bodyPr/>
        <a:lstStyle/>
        <a:p>
          <a:endParaRPr lang="en-US"/>
        </a:p>
      </dgm:t>
    </dgm:pt>
    <dgm:pt modelId="{298F434D-0592-4824-8B26-D9D2DED70F15}" type="pres">
      <dgm:prSet presAssocID="{57D3B84B-D278-4815-9F89-0F9898637B51}" presName="linear" presStyleCnt="0">
        <dgm:presLayoutVars>
          <dgm:animLvl val="lvl"/>
          <dgm:resizeHandles val="exact"/>
        </dgm:presLayoutVars>
      </dgm:prSet>
      <dgm:spPr/>
    </dgm:pt>
    <dgm:pt modelId="{4D5292C3-EEA2-42C2-B2CF-E705BB0C06FE}" type="pres">
      <dgm:prSet presAssocID="{F31A2EAD-5329-4E6B-AE12-D8D76C1563A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2A79082-0E3E-427B-B598-5CB455CDC499}" type="pres">
      <dgm:prSet presAssocID="{9156B3AA-235B-448B-8EEB-F752EC2294DE}" presName="spacer" presStyleCnt="0"/>
      <dgm:spPr/>
    </dgm:pt>
    <dgm:pt modelId="{64229B12-1F07-4E70-8500-9748E64C7F2C}" type="pres">
      <dgm:prSet presAssocID="{D8BBBAAF-31CA-4EAE-9215-2165C21500F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F4556BB-E4B2-4238-A190-D47CA3C42A60}" type="pres">
      <dgm:prSet presAssocID="{D3389E03-39B0-45A1-B2B9-195963FF5D89}" presName="spacer" presStyleCnt="0"/>
      <dgm:spPr/>
    </dgm:pt>
    <dgm:pt modelId="{7B758C01-0A0E-496E-AF43-D009845F77F6}" type="pres">
      <dgm:prSet presAssocID="{1666FE0C-02F7-4FC0-B422-1A9631FCF85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AC244D4-75E5-4C87-B483-1F07E90EA0C0}" type="pres">
      <dgm:prSet presAssocID="{88798A27-0C0E-401E-B345-582F81BE8F62}" presName="spacer" presStyleCnt="0"/>
      <dgm:spPr/>
    </dgm:pt>
    <dgm:pt modelId="{9238883B-1B8C-4CD8-AB65-E14152559392}" type="pres">
      <dgm:prSet presAssocID="{CDC05ECD-700D-4273-AA35-C0775B83DF5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C56C1A5-D46D-4D42-A3F2-9A5AC45BB8B6}" type="pres">
      <dgm:prSet presAssocID="{E821CAD3-EF72-48BB-B42C-9DB564D439D6}" presName="spacer" presStyleCnt="0"/>
      <dgm:spPr/>
    </dgm:pt>
    <dgm:pt modelId="{A99F8D1A-9850-4C68-A520-F732C26FF8A2}" type="pres">
      <dgm:prSet presAssocID="{4127C9F8-551E-4E3A-84DE-A98C68A616D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2CB3D0F-E884-43E5-92F3-4C803BD32A0F}" srcId="{57D3B84B-D278-4815-9F89-0F9898637B51}" destId="{4127C9F8-551E-4E3A-84DE-A98C68A616DC}" srcOrd="4" destOrd="0" parTransId="{EC1C1343-A540-476F-B31F-637027D0926A}" sibTransId="{616AF920-81A4-410A-92AB-93437BF7FC8A}"/>
    <dgm:cxn modelId="{93D7E61C-D522-44E9-8E99-16CF2286A15D}" type="presOf" srcId="{CDC05ECD-700D-4273-AA35-C0775B83DF5A}" destId="{9238883B-1B8C-4CD8-AB65-E14152559392}" srcOrd="0" destOrd="0" presId="urn:microsoft.com/office/officeart/2005/8/layout/vList2"/>
    <dgm:cxn modelId="{AFD9D635-21C7-45B1-8955-5A74CCDE7644}" srcId="{57D3B84B-D278-4815-9F89-0F9898637B51}" destId="{F31A2EAD-5329-4E6B-AE12-D8D76C1563AF}" srcOrd="0" destOrd="0" parTransId="{2B95B502-B02C-4BC8-84ED-6A7B53BEEDD2}" sibTransId="{9156B3AA-235B-448B-8EEB-F752EC2294DE}"/>
    <dgm:cxn modelId="{BB9BD068-46AA-4092-8B30-74DED1D6391D}" srcId="{57D3B84B-D278-4815-9F89-0F9898637B51}" destId="{D8BBBAAF-31CA-4EAE-9215-2165C21500F6}" srcOrd="1" destOrd="0" parTransId="{497B4E19-0DC3-4ADC-8A88-AA63AFA32B0A}" sibTransId="{D3389E03-39B0-45A1-B2B9-195963FF5D89}"/>
    <dgm:cxn modelId="{5C7D357C-D5D6-45AA-ACC2-B9D0408DF8C1}" srcId="{57D3B84B-D278-4815-9F89-0F9898637B51}" destId="{1666FE0C-02F7-4FC0-B422-1A9631FCF85D}" srcOrd="2" destOrd="0" parTransId="{6B8FB36B-AE3D-4F03-87FE-5C7AAC87A81A}" sibTransId="{88798A27-0C0E-401E-B345-582F81BE8F62}"/>
    <dgm:cxn modelId="{9BA6BD80-6946-4AF6-9E18-345B6DA412A4}" type="presOf" srcId="{57D3B84B-D278-4815-9F89-0F9898637B51}" destId="{298F434D-0592-4824-8B26-D9D2DED70F15}" srcOrd="0" destOrd="0" presId="urn:microsoft.com/office/officeart/2005/8/layout/vList2"/>
    <dgm:cxn modelId="{814A7094-3A23-46D9-8301-5748EEFF4C5E}" type="presOf" srcId="{D8BBBAAF-31CA-4EAE-9215-2165C21500F6}" destId="{64229B12-1F07-4E70-8500-9748E64C7F2C}" srcOrd="0" destOrd="0" presId="urn:microsoft.com/office/officeart/2005/8/layout/vList2"/>
    <dgm:cxn modelId="{9CCDACBE-50E1-47A2-9BEF-753DB9A3AB96}" type="presOf" srcId="{1666FE0C-02F7-4FC0-B422-1A9631FCF85D}" destId="{7B758C01-0A0E-496E-AF43-D009845F77F6}" srcOrd="0" destOrd="0" presId="urn:microsoft.com/office/officeart/2005/8/layout/vList2"/>
    <dgm:cxn modelId="{F0F870C8-A865-4AFD-AEEB-88FF4C55A09F}" srcId="{57D3B84B-D278-4815-9F89-0F9898637B51}" destId="{CDC05ECD-700D-4273-AA35-C0775B83DF5A}" srcOrd="3" destOrd="0" parTransId="{54E308B5-2D54-4F23-80F3-1814E36994D6}" sibTransId="{E821CAD3-EF72-48BB-B42C-9DB564D439D6}"/>
    <dgm:cxn modelId="{ACF76BE6-BE6C-44E4-A3A9-E96F82A9E846}" type="presOf" srcId="{F31A2EAD-5329-4E6B-AE12-D8D76C1563AF}" destId="{4D5292C3-EEA2-42C2-B2CF-E705BB0C06FE}" srcOrd="0" destOrd="0" presId="urn:microsoft.com/office/officeart/2005/8/layout/vList2"/>
    <dgm:cxn modelId="{CD72C5FC-FE9D-4D60-BEB8-B8F4965703BA}" type="presOf" srcId="{4127C9F8-551E-4E3A-84DE-A98C68A616DC}" destId="{A99F8D1A-9850-4C68-A520-F732C26FF8A2}" srcOrd="0" destOrd="0" presId="urn:microsoft.com/office/officeart/2005/8/layout/vList2"/>
    <dgm:cxn modelId="{20AAEE76-7B82-43CD-A048-CF37BD3305E7}" type="presParOf" srcId="{298F434D-0592-4824-8B26-D9D2DED70F15}" destId="{4D5292C3-EEA2-42C2-B2CF-E705BB0C06FE}" srcOrd="0" destOrd="0" presId="urn:microsoft.com/office/officeart/2005/8/layout/vList2"/>
    <dgm:cxn modelId="{B49259BA-F88E-427A-8268-1B267ED81EB7}" type="presParOf" srcId="{298F434D-0592-4824-8B26-D9D2DED70F15}" destId="{12A79082-0E3E-427B-B598-5CB455CDC499}" srcOrd="1" destOrd="0" presId="urn:microsoft.com/office/officeart/2005/8/layout/vList2"/>
    <dgm:cxn modelId="{DC8A03BC-D400-4E34-B011-DDFD8DD43591}" type="presParOf" srcId="{298F434D-0592-4824-8B26-D9D2DED70F15}" destId="{64229B12-1F07-4E70-8500-9748E64C7F2C}" srcOrd="2" destOrd="0" presId="urn:microsoft.com/office/officeart/2005/8/layout/vList2"/>
    <dgm:cxn modelId="{13B5E6C6-D2F7-4429-89C3-AA776EEC8647}" type="presParOf" srcId="{298F434D-0592-4824-8B26-D9D2DED70F15}" destId="{CF4556BB-E4B2-4238-A190-D47CA3C42A60}" srcOrd="3" destOrd="0" presId="urn:microsoft.com/office/officeart/2005/8/layout/vList2"/>
    <dgm:cxn modelId="{8EBACAF6-F8B9-42E9-8E31-F8030450AF02}" type="presParOf" srcId="{298F434D-0592-4824-8B26-D9D2DED70F15}" destId="{7B758C01-0A0E-496E-AF43-D009845F77F6}" srcOrd="4" destOrd="0" presId="urn:microsoft.com/office/officeart/2005/8/layout/vList2"/>
    <dgm:cxn modelId="{966A8C61-8B3F-4317-8755-372230F29D37}" type="presParOf" srcId="{298F434D-0592-4824-8B26-D9D2DED70F15}" destId="{1AC244D4-75E5-4C87-B483-1F07E90EA0C0}" srcOrd="5" destOrd="0" presId="urn:microsoft.com/office/officeart/2005/8/layout/vList2"/>
    <dgm:cxn modelId="{B0ED2EF2-614A-4857-82AE-8481980B35C1}" type="presParOf" srcId="{298F434D-0592-4824-8B26-D9D2DED70F15}" destId="{9238883B-1B8C-4CD8-AB65-E14152559392}" srcOrd="6" destOrd="0" presId="urn:microsoft.com/office/officeart/2005/8/layout/vList2"/>
    <dgm:cxn modelId="{3C6DDFA2-4946-4F54-8F23-D8B2CC54C804}" type="presParOf" srcId="{298F434D-0592-4824-8B26-D9D2DED70F15}" destId="{BC56C1A5-D46D-4D42-A3F2-9A5AC45BB8B6}" srcOrd="7" destOrd="0" presId="urn:microsoft.com/office/officeart/2005/8/layout/vList2"/>
    <dgm:cxn modelId="{BAF3FD61-E986-47B4-81D7-2A9B565BB2AA}" type="presParOf" srcId="{298F434D-0592-4824-8B26-D9D2DED70F15}" destId="{A99F8D1A-9850-4C68-A520-F732C26FF8A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089FB1-1548-42C3-BFAF-E8394194816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4509D88-B68D-4BC7-BCB7-A96EBC77D46A}">
      <dgm:prSet/>
      <dgm:spPr/>
      <dgm:t>
        <a:bodyPr/>
        <a:lstStyle/>
        <a:p>
          <a:r>
            <a:rPr lang="en-US"/>
            <a:t>Tap diaspora skills and experience</a:t>
          </a:r>
        </a:p>
      </dgm:t>
    </dgm:pt>
    <dgm:pt modelId="{FABE4CF3-503F-4101-85C2-4B5871AD97CF}" type="parTrans" cxnId="{862E0471-3F4F-45AB-AF5E-31E0C7EABD40}">
      <dgm:prSet/>
      <dgm:spPr/>
      <dgm:t>
        <a:bodyPr/>
        <a:lstStyle/>
        <a:p>
          <a:endParaRPr lang="en-US"/>
        </a:p>
      </dgm:t>
    </dgm:pt>
    <dgm:pt modelId="{F7D1BDD7-40C3-473F-BE63-12CB5132A321}" type="sibTrans" cxnId="{862E0471-3F4F-45AB-AF5E-31E0C7EABD40}">
      <dgm:prSet/>
      <dgm:spPr/>
      <dgm:t>
        <a:bodyPr/>
        <a:lstStyle/>
        <a:p>
          <a:endParaRPr lang="en-US"/>
        </a:p>
      </dgm:t>
    </dgm:pt>
    <dgm:pt modelId="{BDBF9106-5FE7-44B5-B33A-A3EF35655F41}">
      <dgm:prSet/>
      <dgm:spPr/>
      <dgm:t>
        <a:bodyPr/>
        <a:lstStyle/>
        <a:p>
          <a:r>
            <a:rPr lang="en-US"/>
            <a:t>Foster inclusion and prevent marginalisation</a:t>
          </a:r>
        </a:p>
      </dgm:t>
    </dgm:pt>
    <dgm:pt modelId="{21A2DDF0-406A-48B8-8EBF-3296711314BB}" type="parTrans" cxnId="{B8338C83-1BA6-467E-A5CB-ECC1975250AD}">
      <dgm:prSet/>
      <dgm:spPr/>
      <dgm:t>
        <a:bodyPr/>
        <a:lstStyle/>
        <a:p>
          <a:endParaRPr lang="en-US"/>
        </a:p>
      </dgm:t>
    </dgm:pt>
    <dgm:pt modelId="{71143752-6ACC-4818-B8F7-8E3D311A9AEC}" type="sibTrans" cxnId="{B8338C83-1BA6-467E-A5CB-ECC1975250AD}">
      <dgm:prSet/>
      <dgm:spPr/>
      <dgm:t>
        <a:bodyPr/>
        <a:lstStyle/>
        <a:p>
          <a:endParaRPr lang="en-US"/>
        </a:p>
      </dgm:t>
    </dgm:pt>
    <dgm:pt modelId="{AE253473-7D0A-4F50-B222-4CDC77515A5C}">
      <dgm:prSet/>
      <dgm:spPr/>
      <dgm:t>
        <a:bodyPr/>
        <a:lstStyle/>
        <a:p>
          <a:r>
            <a:rPr lang="en-US"/>
            <a:t>Fill critical skills gaps</a:t>
          </a:r>
        </a:p>
      </dgm:t>
    </dgm:pt>
    <dgm:pt modelId="{CB583F41-6B72-4465-A313-A071CFF1F89E}" type="parTrans" cxnId="{5F4A0F01-3E83-46E7-92FC-5C210DDCA3B4}">
      <dgm:prSet/>
      <dgm:spPr/>
      <dgm:t>
        <a:bodyPr/>
        <a:lstStyle/>
        <a:p>
          <a:endParaRPr lang="en-US"/>
        </a:p>
      </dgm:t>
    </dgm:pt>
    <dgm:pt modelId="{55CF4F29-A24F-45B4-A259-EAC56F2ADA74}" type="sibTrans" cxnId="{5F4A0F01-3E83-46E7-92FC-5C210DDCA3B4}">
      <dgm:prSet/>
      <dgm:spPr/>
      <dgm:t>
        <a:bodyPr/>
        <a:lstStyle/>
        <a:p>
          <a:endParaRPr lang="en-US"/>
        </a:p>
      </dgm:t>
    </dgm:pt>
    <dgm:pt modelId="{C03689FF-B904-43BF-BB7F-F2DFD9305C21}">
      <dgm:prSet/>
      <dgm:spPr/>
      <dgm:t>
        <a:bodyPr/>
        <a:lstStyle/>
        <a:p>
          <a:r>
            <a:rPr lang="en-US"/>
            <a:t>Promote governance legitimacy through diversity</a:t>
          </a:r>
        </a:p>
      </dgm:t>
    </dgm:pt>
    <dgm:pt modelId="{50EB5D02-922D-4A22-A346-34C02F5B731E}" type="parTrans" cxnId="{8EF28C7F-76A8-41D1-8EF4-9FDE5CC8CA4E}">
      <dgm:prSet/>
      <dgm:spPr/>
      <dgm:t>
        <a:bodyPr/>
        <a:lstStyle/>
        <a:p>
          <a:endParaRPr lang="en-US"/>
        </a:p>
      </dgm:t>
    </dgm:pt>
    <dgm:pt modelId="{C5327892-6A76-43CC-9DAF-AAD1913307BE}" type="sibTrans" cxnId="{8EF28C7F-76A8-41D1-8EF4-9FDE5CC8CA4E}">
      <dgm:prSet/>
      <dgm:spPr/>
      <dgm:t>
        <a:bodyPr/>
        <a:lstStyle/>
        <a:p>
          <a:endParaRPr lang="en-US"/>
        </a:p>
      </dgm:t>
    </dgm:pt>
    <dgm:pt modelId="{407F9714-A22C-4958-B784-65FC9C67A938}" type="pres">
      <dgm:prSet presAssocID="{47089FB1-1548-42C3-BFAF-E83941948164}" presName="root" presStyleCnt="0">
        <dgm:presLayoutVars>
          <dgm:dir/>
          <dgm:resizeHandles val="exact"/>
        </dgm:presLayoutVars>
      </dgm:prSet>
      <dgm:spPr/>
    </dgm:pt>
    <dgm:pt modelId="{02F2A681-9BE6-4A55-A930-AE0B37FB3862}" type="pres">
      <dgm:prSet presAssocID="{14509D88-B68D-4BC7-BCB7-A96EBC77D46A}" presName="compNode" presStyleCnt="0"/>
      <dgm:spPr/>
    </dgm:pt>
    <dgm:pt modelId="{FE0424AF-C857-4CF2-AD9D-DE263347358A}" type="pres">
      <dgm:prSet presAssocID="{14509D88-B68D-4BC7-BCB7-A96EBC77D46A}" presName="bgRect" presStyleLbl="bgShp" presStyleIdx="0" presStyleCnt="4"/>
      <dgm:spPr/>
    </dgm:pt>
    <dgm:pt modelId="{AA9B430A-5883-4CCE-8FDC-AB9C90522CF4}" type="pres">
      <dgm:prSet presAssocID="{14509D88-B68D-4BC7-BCB7-A96EBC77D46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34DC5A61-C819-412A-B2F9-D42DAC476811}" type="pres">
      <dgm:prSet presAssocID="{14509D88-B68D-4BC7-BCB7-A96EBC77D46A}" presName="spaceRect" presStyleCnt="0"/>
      <dgm:spPr/>
    </dgm:pt>
    <dgm:pt modelId="{1A9D40C6-10CB-4303-9629-5266273524C0}" type="pres">
      <dgm:prSet presAssocID="{14509D88-B68D-4BC7-BCB7-A96EBC77D46A}" presName="parTx" presStyleLbl="revTx" presStyleIdx="0" presStyleCnt="4">
        <dgm:presLayoutVars>
          <dgm:chMax val="0"/>
          <dgm:chPref val="0"/>
        </dgm:presLayoutVars>
      </dgm:prSet>
      <dgm:spPr/>
    </dgm:pt>
    <dgm:pt modelId="{F2563B74-4803-493F-A9A5-D7FBB1377984}" type="pres">
      <dgm:prSet presAssocID="{F7D1BDD7-40C3-473F-BE63-12CB5132A321}" presName="sibTrans" presStyleCnt="0"/>
      <dgm:spPr/>
    </dgm:pt>
    <dgm:pt modelId="{D8C5BD16-67D4-4D8B-A695-E0A68AEECB4E}" type="pres">
      <dgm:prSet presAssocID="{BDBF9106-5FE7-44B5-B33A-A3EF35655F41}" presName="compNode" presStyleCnt="0"/>
      <dgm:spPr/>
    </dgm:pt>
    <dgm:pt modelId="{FDECA6CD-A3C2-4566-B366-94AC44165688}" type="pres">
      <dgm:prSet presAssocID="{BDBF9106-5FE7-44B5-B33A-A3EF35655F41}" presName="bgRect" presStyleLbl="bgShp" presStyleIdx="1" presStyleCnt="4"/>
      <dgm:spPr/>
    </dgm:pt>
    <dgm:pt modelId="{CFDCE760-C63A-4D38-880E-21442427C5F8}" type="pres">
      <dgm:prSet presAssocID="{BDBF9106-5FE7-44B5-B33A-A3EF35655F4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660C4319-E515-40FD-AA2E-6668A17CCBEA}" type="pres">
      <dgm:prSet presAssocID="{BDBF9106-5FE7-44B5-B33A-A3EF35655F41}" presName="spaceRect" presStyleCnt="0"/>
      <dgm:spPr/>
    </dgm:pt>
    <dgm:pt modelId="{E45D2D21-1FBB-4AD9-9168-C1E3B32C1344}" type="pres">
      <dgm:prSet presAssocID="{BDBF9106-5FE7-44B5-B33A-A3EF35655F41}" presName="parTx" presStyleLbl="revTx" presStyleIdx="1" presStyleCnt="4">
        <dgm:presLayoutVars>
          <dgm:chMax val="0"/>
          <dgm:chPref val="0"/>
        </dgm:presLayoutVars>
      </dgm:prSet>
      <dgm:spPr/>
    </dgm:pt>
    <dgm:pt modelId="{2CD98B24-064A-4948-9539-AE094D607D62}" type="pres">
      <dgm:prSet presAssocID="{71143752-6ACC-4818-B8F7-8E3D311A9AEC}" presName="sibTrans" presStyleCnt="0"/>
      <dgm:spPr/>
    </dgm:pt>
    <dgm:pt modelId="{37F2968A-3803-4996-B9FE-64ABB93DE36B}" type="pres">
      <dgm:prSet presAssocID="{AE253473-7D0A-4F50-B222-4CDC77515A5C}" presName="compNode" presStyleCnt="0"/>
      <dgm:spPr/>
    </dgm:pt>
    <dgm:pt modelId="{CC59B68C-A47A-4E50-9FE3-470237EB216B}" type="pres">
      <dgm:prSet presAssocID="{AE253473-7D0A-4F50-B222-4CDC77515A5C}" presName="bgRect" presStyleLbl="bgShp" presStyleIdx="2" presStyleCnt="4"/>
      <dgm:spPr/>
    </dgm:pt>
    <dgm:pt modelId="{30FEC3EB-6A27-4AB1-BE82-28CBFB46661D}" type="pres">
      <dgm:prSet presAssocID="{AE253473-7D0A-4F50-B222-4CDC77515A5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02F01C9-83A5-44BF-8659-8166F669C9CF}" type="pres">
      <dgm:prSet presAssocID="{AE253473-7D0A-4F50-B222-4CDC77515A5C}" presName="spaceRect" presStyleCnt="0"/>
      <dgm:spPr/>
    </dgm:pt>
    <dgm:pt modelId="{AA7BE469-202A-483D-AA67-5EC3FE7D24EA}" type="pres">
      <dgm:prSet presAssocID="{AE253473-7D0A-4F50-B222-4CDC77515A5C}" presName="parTx" presStyleLbl="revTx" presStyleIdx="2" presStyleCnt="4">
        <dgm:presLayoutVars>
          <dgm:chMax val="0"/>
          <dgm:chPref val="0"/>
        </dgm:presLayoutVars>
      </dgm:prSet>
      <dgm:spPr/>
    </dgm:pt>
    <dgm:pt modelId="{34D938DD-61D4-4F91-999C-663F50066851}" type="pres">
      <dgm:prSet presAssocID="{55CF4F29-A24F-45B4-A259-EAC56F2ADA74}" presName="sibTrans" presStyleCnt="0"/>
      <dgm:spPr/>
    </dgm:pt>
    <dgm:pt modelId="{9C20D664-EFD1-4BE3-A385-7B999B07DDCA}" type="pres">
      <dgm:prSet presAssocID="{C03689FF-B904-43BF-BB7F-F2DFD9305C21}" presName="compNode" presStyleCnt="0"/>
      <dgm:spPr/>
    </dgm:pt>
    <dgm:pt modelId="{18EB5666-B06A-4495-807D-5C4A6224FB5C}" type="pres">
      <dgm:prSet presAssocID="{C03689FF-B904-43BF-BB7F-F2DFD9305C21}" presName="bgRect" presStyleLbl="bgShp" presStyleIdx="3" presStyleCnt="4"/>
      <dgm:spPr/>
    </dgm:pt>
    <dgm:pt modelId="{84D99072-77D4-461A-9047-0373D122B108}" type="pres">
      <dgm:prSet presAssocID="{C03689FF-B904-43BF-BB7F-F2DFD9305C2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9C5FBA9F-2EF6-4426-B30E-D933DE34A300}" type="pres">
      <dgm:prSet presAssocID="{C03689FF-B904-43BF-BB7F-F2DFD9305C21}" presName="spaceRect" presStyleCnt="0"/>
      <dgm:spPr/>
    </dgm:pt>
    <dgm:pt modelId="{D4773A14-824F-4243-9F00-BF96A0F904BC}" type="pres">
      <dgm:prSet presAssocID="{C03689FF-B904-43BF-BB7F-F2DFD9305C2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F4A0F01-3E83-46E7-92FC-5C210DDCA3B4}" srcId="{47089FB1-1548-42C3-BFAF-E83941948164}" destId="{AE253473-7D0A-4F50-B222-4CDC77515A5C}" srcOrd="2" destOrd="0" parTransId="{CB583F41-6B72-4465-A313-A071CFF1F89E}" sibTransId="{55CF4F29-A24F-45B4-A259-EAC56F2ADA74}"/>
    <dgm:cxn modelId="{1E765D49-5F03-4050-9C90-9A4159476290}" type="presOf" srcId="{14509D88-B68D-4BC7-BCB7-A96EBC77D46A}" destId="{1A9D40C6-10CB-4303-9629-5266273524C0}" srcOrd="0" destOrd="0" presId="urn:microsoft.com/office/officeart/2018/2/layout/IconVerticalSolidList"/>
    <dgm:cxn modelId="{03342E4C-515D-48C7-852A-9629D6FD4561}" type="presOf" srcId="{BDBF9106-5FE7-44B5-B33A-A3EF35655F41}" destId="{E45D2D21-1FBB-4AD9-9168-C1E3B32C1344}" srcOrd="0" destOrd="0" presId="urn:microsoft.com/office/officeart/2018/2/layout/IconVerticalSolidList"/>
    <dgm:cxn modelId="{862E0471-3F4F-45AB-AF5E-31E0C7EABD40}" srcId="{47089FB1-1548-42C3-BFAF-E83941948164}" destId="{14509D88-B68D-4BC7-BCB7-A96EBC77D46A}" srcOrd="0" destOrd="0" parTransId="{FABE4CF3-503F-4101-85C2-4B5871AD97CF}" sibTransId="{F7D1BDD7-40C3-473F-BE63-12CB5132A321}"/>
    <dgm:cxn modelId="{8EF28C7F-76A8-41D1-8EF4-9FDE5CC8CA4E}" srcId="{47089FB1-1548-42C3-BFAF-E83941948164}" destId="{C03689FF-B904-43BF-BB7F-F2DFD9305C21}" srcOrd="3" destOrd="0" parTransId="{50EB5D02-922D-4A22-A346-34C02F5B731E}" sibTransId="{C5327892-6A76-43CC-9DAF-AAD1913307BE}"/>
    <dgm:cxn modelId="{B8338C83-1BA6-467E-A5CB-ECC1975250AD}" srcId="{47089FB1-1548-42C3-BFAF-E83941948164}" destId="{BDBF9106-5FE7-44B5-B33A-A3EF35655F41}" srcOrd="1" destOrd="0" parTransId="{21A2DDF0-406A-48B8-8EBF-3296711314BB}" sibTransId="{71143752-6ACC-4818-B8F7-8E3D311A9AEC}"/>
    <dgm:cxn modelId="{35396FA1-006F-4B50-B783-A08332691BA6}" type="presOf" srcId="{AE253473-7D0A-4F50-B222-4CDC77515A5C}" destId="{AA7BE469-202A-483D-AA67-5EC3FE7D24EA}" srcOrd="0" destOrd="0" presId="urn:microsoft.com/office/officeart/2018/2/layout/IconVerticalSolidList"/>
    <dgm:cxn modelId="{B8EB88CB-3899-4809-BD1B-5E0B7B7B9B12}" type="presOf" srcId="{47089FB1-1548-42C3-BFAF-E83941948164}" destId="{407F9714-A22C-4958-B784-65FC9C67A938}" srcOrd="0" destOrd="0" presId="urn:microsoft.com/office/officeart/2018/2/layout/IconVerticalSolidList"/>
    <dgm:cxn modelId="{ADF7B3FB-ADCE-4BD4-8F06-036790C73F77}" type="presOf" srcId="{C03689FF-B904-43BF-BB7F-F2DFD9305C21}" destId="{D4773A14-824F-4243-9F00-BF96A0F904BC}" srcOrd="0" destOrd="0" presId="urn:microsoft.com/office/officeart/2018/2/layout/IconVerticalSolidList"/>
    <dgm:cxn modelId="{E1A5F4DA-0947-4B7C-B03A-8A1A51C8EC0C}" type="presParOf" srcId="{407F9714-A22C-4958-B784-65FC9C67A938}" destId="{02F2A681-9BE6-4A55-A930-AE0B37FB3862}" srcOrd="0" destOrd="0" presId="urn:microsoft.com/office/officeart/2018/2/layout/IconVerticalSolidList"/>
    <dgm:cxn modelId="{78E092CA-3DF5-45AE-A0A4-5B369E755F96}" type="presParOf" srcId="{02F2A681-9BE6-4A55-A930-AE0B37FB3862}" destId="{FE0424AF-C857-4CF2-AD9D-DE263347358A}" srcOrd="0" destOrd="0" presId="urn:microsoft.com/office/officeart/2018/2/layout/IconVerticalSolidList"/>
    <dgm:cxn modelId="{0D882A83-228A-495A-BDDE-871DBC271E2B}" type="presParOf" srcId="{02F2A681-9BE6-4A55-A930-AE0B37FB3862}" destId="{AA9B430A-5883-4CCE-8FDC-AB9C90522CF4}" srcOrd="1" destOrd="0" presId="urn:microsoft.com/office/officeart/2018/2/layout/IconVerticalSolidList"/>
    <dgm:cxn modelId="{EF121145-DCC9-44BA-8B35-5FB9928A4692}" type="presParOf" srcId="{02F2A681-9BE6-4A55-A930-AE0B37FB3862}" destId="{34DC5A61-C819-412A-B2F9-D42DAC476811}" srcOrd="2" destOrd="0" presId="urn:microsoft.com/office/officeart/2018/2/layout/IconVerticalSolidList"/>
    <dgm:cxn modelId="{A678730A-DB74-4349-A0BC-7D4F2D225B04}" type="presParOf" srcId="{02F2A681-9BE6-4A55-A930-AE0B37FB3862}" destId="{1A9D40C6-10CB-4303-9629-5266273524C0}" srcOrd="3" destOrd="0" presId="urn:microsoft.com/office/officeart/2018/2/layout/IconVerticalSolidList"/>
    <dgm:cxn modelId="{02398D0D-71F9-4B59-8DD4-909A285D91D0}" type="presParOf" srcId="{407F9714-A22C-4958-B784-65FC9C67A938}" destId="{F2563B74-4803-493F-A9A5-D7FBB1377984}" srcOrd="1" destOrd="0" presId="urn:microsoft.com/office/officeart/2018/2/layout/IconVerticalSolidList"/>
    <dgm:cxn modelId="{5BC8BF75-978D-4224-AD65-CC9144037E80}" type="presParOf" srcId="{407F9714-A22C-4958-B784-65FC9C67A938}" destId="{D8C5BD16-67D4-4D8B-A695-E0A68AEECB4E}" srcOrd="2" destOrd="0" presId="urn:microsoft.com/office/officeart/2018/2/layout/IconVerticalSolidList"/>
    <dgm:cxn modelId="{78FA1403-5C11-4DA7-8DE1-5F325DAF6FD0}" type="presParOf" srcId="{D8C5BD16-67D4-4D8B-A695-E0A68AEECB4E}" destId="{FDECA6CD-A3C2-4566-B366-94AC44165688}" srcOrd="0" destOrd="0" presId="urn:microsoft.com/office/officeart/2018/2/layout/IconVerticalSolidList"/>
    <dgm:cxn modelId="{620F6B94-4F64-48BE-B396-4F76F9DDA954}" type="presParOf" srcId="{D8C5BD16-67D4-4D8B-A695-E0A68AEECB4E}" destId="{CFDCE760-C63A-4D38-880E-21442427C5F8}" srcOrd="1" destOrd="0" presId="urn:microsoft.com/office/officeart/2018/2/layout/IconVerticalSolidList"/>
    <dgm:cxn modelId="{B863140C-CFD1-45DD-A75B-8B36B4D5FA5F}" type="presParOf" srcId="{D8C5BD16-67D4-4D8B-A695-E0A68AEECB4E}" destId="{660C4319-E515-40FD-AA2E-6668A17CCBEA}" srcOrd="2" destOrd="0" presId="urn:microsoft.com/office/officeart/2018/2/layout/IconVerticalSolidList"/>
    <dgm:cxn modelId="{D0161A3B-B179-432B-872D-6BE719F5FC71}" type="presParOf" srcId="{D8C5BD16-67D4-4D8B-A695-E0A68AEECB4E}" destId="{E45D2D21-1FBB-4AD9-9168-C1E3B32C1344}" srcOrd="3" destOrd="0" presId="urn:microsoft.com/office/officeart/2018/2/layout/IconVerticalSolidList"/>
    <dgm:cxn modelId="{C3CF0D1E-970B-4480-AD5E-A453D7A53274}" type="presParOf" srcId="{407F9714-A22C-4958-B784-65FC9C67A938}" destId="{2CD98B24-064A-4948-9539-AE094D607D62}" srcOrd="3" destOrd="0" presId="urn:microsoft.com/office/officeart/2018/2/layout/IconVerticalSolidList"/>
    <dgm:cxn modelId="{FF419CA0-60B5-4FE3-BB5C-48141B0AED2F}" type="presParOf" srcId="{407F9714-A22C-4958-B784-65FC9C67A938}" destId="{37F2968A-3803-4996-B9FE-64ABB93DE36B}" srcOrd="4" destOrd="0" presId="urn:microsoft.com/office/officeart/2018/2/layout/IconVerticalSolidList"/>
    <dgm:cxn modelId="{ECCDE57B-9D15-403E-8D63-73D72D206B4B}" type="presParOf" srcId="{37F2968A-3803-4996-B9FE-64ABB93DE36B}" destId="{CC59B68C-A47A-4E50-9FE3-470237EB216B}" srcOrd="0" destOrd="0" presId="urn:microsoft.com/office/officeart/2018/2/layout/IconVerticalSolidList"/>
    <dgm:cxn modelId="{6EFEF53B-EFC2-4762-8430-689BB3577F74}" type="presParOf" srcId="{37F2968A-3803-4996-B9FE-64ABB93DE36B}" destId="{30FEC3EB-6A27-4AB1-BE82-28CBFB46661D}" srcOrd="1" destOrd="0" presId="urn:microsoft.com/office/officeart/2018/2/layout/IconVerticalSolidList"/>
    <dgm:cxn modelId="{9DF934FA-128A-48CB-AFF3-C557E924A9C6}" type="presParOf" srcId="{37F2968A-3803-4996-B9FE-64ABB93DE36B}" destId="{A02F01C9-83A5-44BF-8659-8166F669C9CF}" srcOrd="2" destOrd="0" presId="urn:microsoft.com/office/officeart/2018/2/layout/IconVerticalSolidList"/>
    <dgm:cxn modelId="{47DEC043-FC6B-466D-8405-8FE343369532}" type="presParOf" srcId="{37F2968A-3803-4996-B9FE-64ABB93DE36B}" destId="{AA7BE469-202A-483D-AA67-5EC3FE7D24EA}" srcOrd="3" destOrd="0" presId="urn:microsoft.com/office/officeart/2018/2/layout/IconVerticalSolidList"/>
    <dgm:cxn modelId="{1A01FB15-79A3-443C-985A-E1CAD5FF6E8C}" type="presParOf" srcId="{407F9714-A22C-4958-B784-65FC9C67A938}" destId="{34D938DD-61D4-4F91-999C-663F50066851}" srcOrd="5" destOrd="0" presId="urn:microsoft.com/office/officeart/2018/2/layout/IconVerticalSolidList"/>
    <dgm:cxn modelId="{E18673F2-53F1-467E-AC4A-D20C4319FB08}" type="presParOf" srcId="{407F9714-A22C-4958-B784-65FC9C67A938}" destId="{9C20D664-EFD1-4BE3-A385-7B999B07DDCA}" srcOrd="6" destOrd="0" presId="urn:microsoft.com/office/officeart/2018/2/layout/IconVerticalSolidList"/>
    <dgm:cxn modelId="{4E792B34-570F-4A52-B8B8-9F5AAF1FB538}" type="presParOf" srcId="{9C20D664-EFD1-4BE3-A385-7B999B07DDCA}" destId="{18EB5666-B06A-4495-807D-5C4A6224FB5C}" srcOrd="0" destOrd="0" presId="urn:microsoft.com/office/officeart/2018/2/layout/IconVerticalSolidList"/>
    <dgm:cxn modelId="{ECAB4594-6EFA-4D0F-B74D-05180F73BB81}" type="presParOf" srcId="{9C20D664-EFD1-4BE3-A385-7B999B07DDCA}" destId="{84D99072-77D4-461A-9047-0373D122B108}" srcOrd="1" destOrd="0" presId="urn:microsoft.com/office/officeart/2018/2/layout/IconVerticalSolidList"/>
    <dgm:cxn modelId="{CD9EB79F-6906-4ED6-8A31-CF007C4B91BD}" type="presParOf" srcId="{9C20D664-EFD1-4BE3-A385-7B999B07DDCA}" destId="{9C5FBA9F-2EF6-4426-B30E-D933DE34A300}" srcOrd="2" destOrd="0" presId="urn:microsoft.com/office/officeart/2018/2/layout/IconVerticalSolidList"/>
    <dgm:cxn modelId="{75DE36FC-A19C-4399-B531-91215DAE1C08}" type="presParOf" srcId="{9C20D664-EFD1-4BE3-A385-7B999B07DDCA}" destId="{D4773A14-824F-4243-9F00-BF96A0F904B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30804A-5DD8-4CED-8CD1-DB7773D4294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ACCC50C-AA60-4D2D-B804-88440ABE60F2}">
      <dgm:prSet/>
      <dgm:spPr/>
      <dgm:t>
        <a:bodyPr/>
        <a:lstStyle/>
        <a:p>
          <a:r>
            <a:rPr lang="en-US"/>
            <a:t>Returnees from SA, UK, etc.</a:t>
          </a:r>
        </a:p>
      </dgm:t>
    </dgm:pt>
    <dgm:pt modelId="{EE4AEC04-3269-4D7C-A60A-DCD499FB0E01}" type="parTrans" cxnId="{8F0D4094-5827-43A7-AC6C-8FAB323BED07}">
      <dgm:prSet/>
      <dgm:spPr/>
      <dgm:t>
        <a:bodyPr/>
        <a:lstStyle/>
        <a:p>
          <a:endParaRPr lang="en-US"/>
        </a:p>
      </dgm:t>
    </dgm:pt>
    <dgm:pt modelId="{A572BA45-536C-4C44-95DF-A3D8AD203EBC}" type="sibTrans" cxnId="{8F0D4094-5827-43A7-AC6C-8FAB323BED07}">
      <dgm:prSet/>
      <dgm:spPr/>
      <dgm:t>
        <a:bodyPr/>
        <a:lstStyle/>
        <a:p>
          <a:endParaRPr lang="en-US"/>
        </a:p>
      </dgm:t>
    </dgm:pt>
    <dgm:pt modelId="{0CE5F890-E75B-4B32-9B37-67419B2E7B0C}">
      <dgm:prSet/>
      <dgm:spPr/>
      <dgm:t>
        <a:bodyPr/>
        <a:lstStyle/>
        <a:p>
          <a:r>
            <a:rPr lang="en-US"/>
            <a:t>Refugees with legal status</a:t>
          </a:r>
        </a:p>
      </dgm:t>
    </dgm:pt>
    <dgm:pt modelId="{3D70565A-323D-4FA0-BE29-D92583E9FA98}" type="parTrans" cxnId="{546D1D3C-698D-44EA-8C9C-174FC6199C9B}">
      <dgm:prSet/>
      <dgm:spPr/>
      <dgm:t>
        <a:bodyPr/>
        <a:lstStyle/>
        <a:p>
          <a:endParaRPr lang="en-US"/>
        </a:p>
      </dgm:t>
    </dgm:pt>
    <dgm:pt modelId="{F5102EE2-553A-48F5-9B79-6D84F79F62B5}" type="sibTrans" cxnId="{546D1D3C-698D-44EA-8C9C-174FC6199C9B}">
      <dgm:prSet/>
      <dgm:spPr/>
      <dgm:t>
        <a:bodyPr/>
        <a:lstStyle/>
        <a:p>
          <a:endParaRPr lang="en-US"/>
        </a:p>
      </dgm:t>
    </dgm:pt>
    <dgm:pt modelId="{B6DE7C2A-62D3-499A-A95A-A2BBC2CF43DE}">
      <dgm:prSet/>
      <dgm:spPr/>
      <dgm:t>
        <a:bodyPr/>
        <a:lstStyle/>
        <a:p>
          <a:r>
            <a:rPr lang="en-US"/>
            <a:t>Spouses and children of foreign nationals</a:t>
          </a:r>
        </a:p>
      </dgm:t>
    </dgm:pt>
    <dgm:pt modelId="{5F26F381-1752-47D3-BE9D-1D4D2A895640}" type="parTrans" cxnId="{44E672FC-A544-4991-B4C4-D4EE6CCF6246}">
      <dgm:prSet/>
      <dgm:spPr/>
      <dgm:t>
        <a:bodyPr/>
        <a:lstStyle/>
        <a:p>
          <a:endParaRPr lang="en-US"/>
        </a:p>
      </dgm:t>
    </dgm:pt>
    <dgm:pt modelId="{C8747EEA-2BFE-4281-99C5-564BFE456F63}" type="sibTrans" cxnId="{44E672FC-A544-4991-B4C4-D4EE6CCF6246}">
      <dgm:prSet/>
      <dgm:spPr/>
      <dgm:t>
        <a:bodyPr/>
        <a:lstStyle/>
        <a:p>
          <a:endParaRPr lang="en-US"/>
        </a:p>
      </dgm:t>
    </dgm:pt>
    <dgm:pt modelId="{52E3EDF0-4C20-481B-8C1C-F5D5CB229180}">
      <dgm:prSet/>
      <dgm:spPr/>
      <dgm:t>
        <a:bodyPr/>
        <a:lstStyle/>
        <a:p>
          <a:r>
            <a:rPr lang="en-US"/>
            <a:t>Skilled diaspora professionals</a:t>
          </a:r>
        </a:p>
      </dgm:t>
    </dgm:pt>
    <dgm:pt modelId="{85E2CA8D-4F50-4919-AF2C-B32D9B05E543}" type="parTrans" cxnId="{373A0B9A-C1D4-44ED-9F47-27BACEE6707C}">
      <dgm:prSet/>
      <dgm:spPr/>
      <dgm:t>
        <a:bodyPr/>
        <a:lstStyle/>
        <a:p>
          <a:endParaRPr lang="en-US"/>
        </a:p>
      </dgm:t>
    </dgm:pt>
    <dgm:pt modelId="{4B5E8878-3E47-46F4-8823-A17BFD8B78F6}" type="sibTrans" cxnId="{373A0B9A-C1D4-44ED-9F47-27BACEE6707C}">
      <dgm:prSet/>
      <dgm:spPr/>
      <dgm:t>
        <a:bodyPr/>
        <a:lstStyle/>
        <a:p>
          <a:endParaRPr lang="en-US"/>
        </a:p>
      </dgm:t>
    </dgm:pt>
    <dgm:pt modelId="{44DA344C-20AE-49B7-816D-F1DFAAE5B86A}" type="pres">
      <dgm:prSet presAssocID="{1B30804A-5DD8-4CED-8CD1-DB7773D4294F}" presName="linear" presStyleCnt="0">
        <dgm:presLayoutVars>
          <dgm:animLvl val="lvl"/>
          <dgm:resizeHandles val="exact"/>
        </dgm:presLayoutVars>
      </dgm:prSet>
      <dgm:spPr/>
    </dgm:pt>
    <dgm:pt modelId="{DD988A63-F354-4871-AAE8-88E233F42FA6}" type="pres">
      <dgm:prSet presAssocID="{1ACCC50C-AA60-4D2D-B804-88440ABE60F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1FD3AD-D7E2-4E2B-A23D-F9255441D36F}" type="pres">
      <dgm:prSet presAssocID="{A572BA45-536C-4C44-95DF-A3D8AD203EBC}" presName="spacer" presStyleCnt="0"/>
      <dgm:spPr/>
    </dgm:pt>
    <dgm:pt modelId="{00908F4B-9761-4C48-86A8-52DC9197FC10}" type="pres">
      <dgm:prSet presAssocID="{0CE5F890-E75B-4B32-9B37-67419B2E7B0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3720301-07BF-4610-8628-9DE7C6A9339E}" type="pres">
      <dgm:prSet presAssocID="{F5102EE2-553A-48F5-9B79-6D84F79F62B5}" presName="spacer" presStyleCnt="0"/>
      <dgm:spPr/>
    </dgm:pt>
    <dgm:pt modelId="{A9E2328B-7068-49CE-9679-8882B0715A1D}" type="pres">
      <dgm:prSet presAssocID="{B6DE7C2A-62D3-499A-A95A-A2BBC2CF43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7C16BED-E6BD-4C56-B7E6-3749937CE0BA}" type="pres">
      <dgm:prSet presAssocID="{C8747EEA-2BFE-4281-99C5-564BFE456F63}" presName="spacer" presStyleCnt="0"/>
      <dgm:spPr/>
    </dgm:pt>
    <dgm:pt modelId="{E0297B0A-7CE2-4C2C-82A3-AAEB1EBE9DB9}" type="pres">
      <dgm:prSet presAssocID="{52E3EDF0-4C20-481B-8C1C-F5D5CB22918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814122-1C37-4F89-86CA-612028CBAB7F}" type="presOf" srcId="{0CE5F890-E75B-4B32-9B37-67419B2E7B0C}" destId="{00908F4B-9761-4C48-86A8-52DC9197FC10}" srcOrd="0" destOrd="0" presId="urn:microsoft.com/office/officeart/2005/8/layout/vList2"/>
    <dgm:cxn modelId="{546D1D3C-698D-44EA-8C9C-174FC6199C9B}" srcId="{1B30804A-5DD8-4CED-8CD1-DB7773D4294F}" destId="{0CE5F890-E75B-4B32-9B37-67419B2E7B0C}" srcOrd="1" destOrd="0" parTransId="{3D70565A-323D-4FA0-BE29-D92583E9FA98}" sibTransId="{F5102EE2-553A-48F5-9B79-6D84F79F62B5}"/>
    <dgm:cxn modelId="{F6CD6D7C-288A-4F4A-AB8F-C4A04454EB5F}" type="presOf" srcId="{1ACCC50C-AA60-4D2D-B804-88440ABE60F2}" destId="{DD988A63-F354-4871-AAE8-88E233F42FA6}" srcOrd="0" destOrd="0" presId="urn:microsoft.com/office/officeart/2005/8/layout/vList2"/>
    <dgm:cxn modelId="{8F0D4094-5827-43A7-AC6C-8FAB323BED07}" srcId="{1B30804A-5DD8-4CED-8CD1-DB7773D4294F}" destId="{1ACCC50C-AA60-4D2D-B804-88440ABE60F2}" srcOrd="0" destOrd="0" parTransId="{EE4AEC04-3269-4D7C-A60A-DCD499FB0E01}" sibTransId="{A572BA45-536C-4C44-95DF-A3D8AD203EBC}"/>
    <dgm:cxn modelId="{373A0B9A-C1D4-44ED-9F47-27BACEE6707C}" srcId="{1B30804A-5DD8-4CED-8CD1-DB7773D4294F}" destId="{52E3EDF0-4C20-481B-8C1C-F5D5CB229180}" srcOrd="3" destOrd="0" parTransId="{85E2CA8D-4F50-4919-AF2C-B32D9B05E543}" sibTransId="{4B5E8878-3E47-46F4-8823-A17BFD8B78F6}"/>
    <dgm:cxn modelId="{D9F7C4A0-5663-4D34-AB93-87DCB9C5434A}" type="presOf" srcId="{B6DE7C2A-62D3-499A-A95A-A2BBC2CF43DE}" destId="{A9E2328B-7068-49CE-9679-8882B0715A1D}" srcOrd="0" destOrd="0" presId="urn:microsoft.com/office/officeart/2005/8/layout/vList2"/>
    <dgm:cxn modelId="{3FF821BD-ABB1-4EDE-A7B1-7E9462E7F572}" type="presOf" srcId="{1B30804A-5DD8-4CED-8CD1-DB7773D4294F}" destId="{44DA344C-20AE-49B7-816D-F1DFAAE5B86A}" srcOrd="0" destOrd="0" presId="urn:microsoft.com/office/officeart/2005/8/layout/vList2"/>
    <dgm:cxn modelId="{8E8868F7-F849-4BBD-B1D5-E999CF04D7AB}" type="presOf" srcId="{52E3EDF0-4C20-481B-8C1C-F5D5CB229180}" destId="{E0297B0A-7CE2-4C2C-82A3-AAEB1EBE9DB9}" srcOrd="0" destOrd="0" presId="urn:microsoft.com/office/officeart/2005/8/layout/vList2"/>
    <dgm:cxn modelId="{44E672FC-A544-4991-B4C4-D4EE6CCF6246}" srcId="{1B30804A-5DD8-4CED-8CD1-DB7773D4294F}" destId="{B6DE7C2A-62D3-499A-A95A-A2BBC2CF43DE}" srcOrd="2" destOrd="0" parTransId="{5F26F381-1752-47D3-BE9D-1D4D2A895640}" sibTransId="{C8747EEA-2BFE-4281-99C5-564BFE456F63}"/>
    <dgm:cxn modelId="{B1498612-FE53-4E7B-AB9D-BFD687BA3DF9}" type="presParOf" srcId="{44DA344C-20AE-49B7-816D-F1DFAAE5B86A}" destId="{DD988A63-F354-4871-AAE8-88E233F42FA6}" srcOrd="0" destOrd="0" presId="urn:microsoft.com/office/officeart/2005/8/layout/vList2"/>
    <dgm:cxn modelId="{80051518-1436-41A2-8900-6BD5D0CF7199}" type="presParOf" srcId="{44DA344C-20AE-49B7-816D-F1DFAAE5B86A}" destId="{BD1FD3AD-D7E2-4E2B-A23D-F9255441D36F}" srcOrd="1" destOrd="0" presId="urn:microsoft.com/office/officeart/2005/8/layout/vList2"/>
    <dgm:cxn modelId="{2266FD26-5C5F-456D-9ECF-40CA883FF34B}" type="presParOf" srcId="{44DA344C-20AE-49B7-816D-F1DFAAE5B86A}" destId="{00908F4B-9761-4C48-86A8-52DC9197FC10}" srcOrd="2" destOrd="0" presId="urn:microsoft.com/office/officeart/2005/8/layout/vList2"/>
    <dgm:cxn modelId="{83D8703B-1E3F-4138-9A7C-7FC0E85098C2}" type="presParOf" srcId="{44DA344C-20AE-49B7-816D-F1DFAAE5B86A}" destId="{03720301-07BF-4610-8628-9DE7C6A9339E}" srcOrd="3" destOrd="0" presId="urn:microsoft.com/office/officeart/2005/8/layout/vList2"/>
    <dgm:cxn modelId="{A956AF35-9C27-47EA-99B0-7A32388606A0}" type="presParOf" srcId="{44DA344C-20AE-49B7-816D-F1DFAAE5B86A}" destId="{A9E2328B-7068-49CE-9679-8882B0715A1D}" srcOrd="4" destOrd="0" presId="urn:microsoft.com/office/officeart/2005/8/layout/vList2"/>
    <dgm:cxn modelId="{F935B39D-81CD-4339-AAB7-7A8BD46BE1E9}" type="presParOf" srcId="{44DA344C-20AE-49B7-816D-F1DFAAE5B86A}" destId="{47C16BED-E6BD-4C56-B7E6-3749937CE0BA}" srcOrd="5" destOrd="0" presId="urn:microsoft.com/office/officeart/2005/8/layout/vList2"/>
    <dgm:cxn modelId="{D89BCFC6-8EFB-4DE3-980D-E7FADB2CBB1D}" type="presParOf" srcId="{44DA344C-20AE-49B7-816D-F1DFAAE5B86A}" destId="{E0297B0A-7CE2-4C2C-82A3-AAEB1EBE9DB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646501-6D89-4A60-9557-BC9E231E5241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8EF16A3-6C86-4493-A8A0-73AD7B876230}">
      <dgm:prSet/>
      <dgm:spPr/>
      <dgm:t>
        <a:bodyPr/>
        <a:lstStyle/>
        <a:p>
          <a:r>
            <a:rPr lang="en-US"/>
            <a:t>Foreign qualifications not recognised</a:t>
          </a:r>
        </a:p>
      </dgm:t>
    </dgm:pt>
    <dgm:pt modelId="{5B086B11-D77E-4442-ACDE-A9DC50FF2FDF}" type="parTrans" cxnId="{877AB7FF-81E2-447D-81E5-A48D5BC47267}">
      <dgm:prSet/>
      <dgm:spPr/>
      <dgm:t>
        <a:bodyPr/>
        <a:lstStyle/>
        <a:p>
          <a:endParaRPr lang="en-US"/>
        </a:p>
      </dgm:t>
    </dgm:pt>
    <dgm:pt modelId="{DC4441AD-A96A-4B63-B198-9D98A2438ABD}" type="sibTrans" cxnId="{877AB7FF-81E2-447D-81E5-A48D5BC47267}">
      <dgm:prSet/>
      <dgm:spPr/>
      <dgm:t>
        <a:bodyPr/>
        <a:lstStyle/>
        <a:p>
          <a:endParaRPr lang="en-US"/>
        </a:p>
      </dgm:t>
    </dgm:pt>
    <dgm:pt modelId="{CE016664-7780-4DAB-8D61-F7DAD6C06935}">
      <dgm:prSet/>
      <dgm:spPr/>
      <dgm:t>
        <a:bodyPr/>
        <a:lstStyle/>
        <a:p>
          <a:r>
            <a:rPr lang="en-US"/>
            <a:t>No targeted recruitment</a:t>
          </a:r>
        </a:p>
      </dgm:t>
    </dgm:pt>
    <dgm:pt modelId="{BE113DCE-AAB4-41D9-984C-711975E11032}" type="parTrans" cxnId="{7A68D77E-E9C3-4B32-9DF7-3D2E982259CA}">
      <dgm:prSet/>
      <dgm:spPr/>
      <dgm:t>
        <a:bodyPr/>
        <a:lstStyle/>
        <a:p>
          <a:endParaRPr lang="en-US"/>
        </a:p>
      </dgm:t>
    </dgm:pt>
    <dgm:pt modelId="{79AC9D22-9DF0-4EBC-9EEE-0ABD3846B986}" type="sibTrans" cxnId="{7A68D77E-E9C3-4B32-9DF7-3D2E982259CA}">
      <dgm:prSet/>
      <dgm:spPr/>
      <dgm:t>
        <a:bodyPr/>
        <a:lstStyle/>
        <a:p>
          <a:endParaRPr lang="en-US"/>
        </a:p>
      </dgm:t>
    </dgm:pt>
    <dgm:pt modelId="{3707FFF2-C277-4ABF-938E-D5C2ADE572A1}">
      <dgm:prSet/>
      <dgm:spPr/>
      <dgm:t>
        <a:bodyPr/>
        <a:lstStyle/>
        <a:p>
          <a:r>
            <a:rPr lang="en-US"/>
            <a:t>Bureaucratic regularisation</a:t>
          </a:r>
        </a:p>
      </dgm:t>
    </dgm:pt>
    <dgm:pt modelId="{7015A8DF-6844-42F3-8106-762666EAD1E8}" type="parTrans" cxnId="{DBE47F5F-BF2F-4ECE-B2A3-67B35BFE236E}">
      <dgm:prSet/>
      <dgm:spPr/>
      <dgm:t>
        <a:bodyPr/>
        <a:lstStyle/>
        <a:p>
          <a:endParaRPr lang="en-US"/>
        </a:p>
      </dgm:t>
    </dgm:pt>
    <dgm:pt modelId="{C1098E60-43A7-43CE-929D-894D661411C1}" type="sibTrans" cxnId="{DBE47F5F-BF2F-4ECE-B2A3-67B35BFE236E}">
      <dgm:prSet/>
      <dgm:spPr/>
      <dgm:t>
        <a:bodyPr/>
        <a:lstStyle/>
        <a:p>
          <a:endParaRPr lang="en-US"/>
        </a:p>
      </dgm:t>
    </dgm:pt>
    <dgm:pt modelId="{0604C336-5A18-46F7-8726-98CC55EC7B77}">
      <dgm:prSet/>
      <dgm:spPr/>
      <dgm:t>
        <a:bodyPr/>
        <a:lstStyle/>
        <a:p>
          <a:r>
            <a:rPr lang="en-US"/>
            <a:t>Bias and perception issues</a:t>
          </a:r>
        </a:p>
      </dgm:t>
    </dgm:pt>
    <dgm:pt modelId="{2B9B23A4-C713-4C61-A719-70C74C013239}" type="parTrans" cxnId="{C7E59A8F-E929-4CA9-A0FB-79EFF4B48AD8}">
      <dgm:prSet/>
      <dgm:spPr/>
      <dgm:t>
        <a:bodyPr/>
        <a:lstStyle/>
        <a:p>
          <a:endParaRPr lang="en-US"/>
        </a:p>
      </dgm:t>
    </dgm:pt>
    <dgm:pt modelId="{B47489D7-3B57-4682-83E0-F610C16E8269}" type="sibTrans" cxnId="{C7E59A8F-E929-4CA9-A0FB-79EFF4B48AD8}">
      <dgm:prSet/>
      <dgm:spPr/>
      <dgm:t>
        <a:bodyPr/>
        <a:lstStyle/>
        <a:p>
          <a:endParaRPr lang="en-US"/>
        </a:p>
      </dgm:t>
    </dgm:pt>
    <dgm:pt modelId="{3976BBD6-C96C-4502-AEFC-25AB918A395F}" type="pres">
      <dgm:prSet presAssocID="{53646501-6D89-4A60-9557-BC9E231E5241}" presName="matrix" presStyleCnt="0">
        <dgm:presLayoutVars>
          <dgm:chMax val="1"/>
          <dgm:dir/>
          <dgm:resizeHandles val="exact"/>
        </dgm:presLayoutVars>
      </dgm:prSet>
      <dgm:spPr/>
    </dgm:pt>
    <dgm:pt modelId="{F1E15ADF-09DE-4EA8-9552-0F7518A94714}" type="pres">
      <dgm:prSet presAssocID="{53646501-6D89-4A60-9557-BC9E231E5241}" presName="diamond" presStyleLbl="bgShp" presStyleIdx="0" presStyleCnt="1"/>
      <dgm:spPr/>
    </dgm:pt>
    <dgm:pt modelId="{A5E6F4C1-84D6-448E-B193-C62BAFE4AE3B}" type="pres">
      <dgm:prSet presAssocID="{53646501-6D89-4A60-9557-BC9E231E524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FFED729-15C1-4400-AB7B-FCFF066E9CB0}" type="pres">
      <dgm:prSet presAssocID="{53646501-6D89-4A60-9557-BC9E231E524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C2329AB-6D12-4FAF-AB44-56D027970DB4}" type="pres">
      <dgm:prSet presAssocID="{53646501-6D89-4A60-9557-BC9E231E524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864964E-DC9F-4DE8-80FA-2C79E51B9A0D}" type="pres">
      <dgm:prSet presAssocID="{53646501-6D89-4A60-9557-BC9E231E524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30D3201-2921-46E7-8947-FFB84351E7B3}" type="presOf" srcId="{0604C336-5A18-46F7-8726-98CC55EC7B77}" destId="{B864964E-DC9F-4DE8-80FA-2C79E51B9A0D}" srcOrd="0" destOrd="0" presId="urn:microsoft.com/office/officeart/2005/8/layout/matrix3"/>
    <dgm:cxn modelId="{DBE47F5F-BF2F-4ECE-B2A3-67B35BFE236E}" srcId="{53646501-6D89-4A60-9557-BC9E231E5241}" destId="{3707FFF2-C277-4ABF-938E-D5C2ADE572A1}" srcOrd="2" destOrd="0" parTransId="{7015A8DF-6844-42F3-8106-762666EAD1E8}" sibTransId="{C1098E60-43A7-43CE-929D-894D661411C1}"/>
    <dgm:cxn modelId="{C822D654-D70E-49B7-A29E-CD6D866E9AC9}" type="presOf" srcId="{CE016664-7780-4DAB-8D61-F7DAD6C06935}" destId="{EFFED729-15C1-4400-AB7B-FCFF066E9CB0}" srcOrd="0" destOrd="0" presId="urn:microsoft.com/office/officeart/2005/8/layout/matrix3"/>
    <dgm:cxn modelId="{7A68D77E-E9C3-4B32-9DF7-3D2E982259CA}" srcId="{53646501-6D89-4A60-9557-BC9E231E5241}" destId="{CE016664-7780-4DAB-8D61-F7DAD6C06935}" srcOrd="1" destOrd="0" parTransId="{BE113DCE-AAB4-41D9-984C-711975E11032}" sibTransId="{79AC9D22-9DF0-4EBC-9EEE-0ABD3846B986}"/>
    <dgm:cxn modelId="{8E9CD77F-3059-41B4-874E-DCE2B2F5504D}" type="presOf" srcId="{68EF16A3-6C86-4493-A8A0-73AD7B876230}" destId="{A5E6F4C1-84D6-448E-B193-C62BAFE4AE3B}" srcOrd="0" destOrd="0" presId="urn:microsoft.com/office/officeart/2005/8/layout/matrix3"/>
    <dgm:cxn modelId="{28C91888-5FFB-4B5F-89F3-A6ADB9E918AF}" type="presOf" srcId="{53646501-6D89-4A60-9557-BC9E231E5241}" destId="{3976BBD6-C96C-4502-AEFC-25AB918A395F}" srcOrd="0" destOrd="0" presId="urn:microsoft.com/office/officeart/2005/8/layout/matrix3"/>
    <dgm:cxn modelId="{C7E59A8F-E929-4CA9-A0FB-79EFF4B48AD8}" srcId="{53646501-6D89-4A60-9557-BC9E231E5241}" destId="{0604C336-5A18-46F7-8726-98CC55EC7B77}" srcOrd="3" destOrd="0" parTransId="{2B9B23A4-C713-4C61-A719-70C74C013239}" sibTransId="{B47489D7-3B57-4682-83E0-F610C16E8269}"/>
    <dgm:cxn modelId="{3D60CED4-57A3-4E7D-A97D-696D70FD23EC}" type="presOf" srcId="{3707FFF2-C277-4ABF-938E-D5C2ADE572A1}" destId="{7C2329AB-6D12-4FAF-AB44-56D027970DB4}" srcOrd="0" destOrd="0" presId="urn:microsoft.com/office/officeart/2005/8/layout/matrix3"/>
    <dgm:cxn modelId="{877AB7FF-81E2-447D-81E5-A48D5BC47267}" srcId="{53646501-6D89-4A60-9557-BC9E231E5241}" destId="{68EF16A3-6C86-4493-A8A0-73AD7B876230}" srcOrd="0" destOrd="0" parTransId="{5B086B11-D77E-4442-ACDE-A9DC50FF2FDF}" sibTransId="{DC4441AD-A96A-4B63-B198-9D98A2438ABD}"/>
    <dgm:cxn modelId="{1EE2EDFB-EBDA-4F48-B54E-7E82DE440C8E}" type="presParOf" srcId="{3976BBD6-C96C-4502-AEFC-25AB918A395F}" destId="{F1E15ADF-09DE-4EA8-9552-0F7518A94714}" srcOrd="0" destOrd="0" presId="urn:microsoft.com/office/officeart/2005/8/layout/matrix3"/>
    <dgm:cxn modelId="{989E2A5D-E079-43CA-9C4E-B98C78AE136F}" type="presParOf" srcId="{3976BBD6-C96C-4502-AEFC-25AB918A395F}" destId="{A5E6F4C1-84D6-448E-B193-C62BAFE4AE3B}" srcOrd="1" destOrd="0" presId="urn:microsoft.com/office/officeart/2005/8/layout/matrix3"/>
    <dgm:cxn modelId="{2E7E4E6E-E4E8-4BB8-88A0-79BB54090DF8}" type="presParOf" srcId="{3976BBD6-C96C-4502-AEFC-25AB918A395F}" destId="{EFFED729-15C1-4400-AB7B-FCFF066E9CB0}" srcOrd="2" destOrd="0" presId="urn:microsoft.com/office/officeart/2005/8/layout/matrix3"/>
    <dgm:cxn modelId="{7F494FB3-3ECD-4D60-9279-D50F61248079}" type="presParOf" srcId="{3976BBD6-C96C-4502-AEFC-25AB918A395F}" destId="{7C2329AB-6D12-4FAF-AB44-56D027970DB4}" srcOrd="3" destOrd="0" presId="urn:microsoft.com/office/officeart/2005/8/layout/matrix3"/>
    <dgm:cxn modelId="{16C60311-E687-46C0-94D8-694EB6158136}" type="presParOf" srcId="{3976BBD6-C96C-4502-AEFC-25AB918A395F}" destId="{B864964E-DC9F-4DE8-80FA-2C79E51B9A0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886DDBE-40E3-4594-9C53-2CA5D7A61A4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690BEFB-B9A3-461F-949F-03A6D84233CF}">
      <dgm:prSet/>
      <dgm:spPr/>
      <dgm:t>
        <a:bodyPr/>
        <a:lstStyle/>
        <a:p>
          <a:r>
            <a:rPr lang="en-US"/>
            <a:t>Rwanda: Diaspora in civil service</a:t>
          </a:r>
        </a:p>
      </dgm:t>
    </dgm:pt>
    <dgm:pt modelId="{B6FD8403-5F2A-4837-AD19-5E8FCBDE4B69}" type="parTrans" cxnId="{6D4F2A1D-0E44-4203-BD03-7EE8DD66C9D8}">
      <dgm:prSet/>
      <dgm:spPr/>
      <dgm:t>
        <a:bodyPr/>
        <a:lstStyle/>
        <a:p>
          <a:endParaRPr lang="en-US"/>
        </a:p>
      </dgm:t>
    </dgm:pt>
    <dgm:pt modelId="{8DCCA96B-F974-462A-8408-E4E541EC2E3A}" type="sibTrans" cxnId="{6D4F2A1D-0E44-4203-BD03-7EE8DD66C9D8}">
      <dgm:prSet/>
      <dgm:spPr/>
      <dgm:t>
        <a:bodyPr/>
        <a:lstStyle/>
        <a:p>
          <a:endParaRPr lang="en-US"/>
        </a:p>
      </dgm:t>
    </dgm:pt>
    <dgm:pt modelId="{F3F46018-03D0-4E22-86A1-498F733701E4}">
      <dgm:prSet/>
      <dgm:spPr/>
      <dgm:t>
        <a:bodyPr/>
        <a:lstStyle/>
        <a:p>
          <a:r>
            <a:rPr lang="en-US"/>
            <a:t>Philippines: Labour migration strategy</a:t>
          </a:r>
        </a:p>
      </dgm:t>
    </dgm:pt>
    <dgm:pt modelId="{6E417CD1-3E8E-48F7-9D5D-E4F70CC323CB}" type="parTrans" cxnId="{05F65384-D343-4755-BFB6-08E80938D511}">
      <dgm:prSet/>
      <dgm:spPr/>
      <dgm:t>
        <a:bodyPr/>
        <a:lstStyle/>
        <a:p>
          <a:endParaRPr lang="en-US"/>
        </a:p>
      </dgm:t>
    </dgm:pt>
    <dgm:pt modelId="{3ED9A4C7-F73C-449B-8C74-09C603695BD9}" type="sibTrans" cxnId="{05F65384-D343-4755-BFB6-08E80938D511}">
      <dgm:prSet/>
      <dgm:spPr/>
      <dgm:t>
        <a:bodyPr/>
        <a:lstStyle/>
        <a:p>
          <a:endParaRPr lang="en-US"/>
        </a:p>
      </dgm:t>
    </dgm:pt>
    <dgm:pt modelId="{5C16B042-E25C-4255-9987-465C415410E6}">
      <dgm:prSet/>
      <dgm:spPr/>
      <dgm:t>
        <a:bodyPr/>
        <a:lstStyle/>
        <a:p>
          <a:r>
            <a:rPr lang="en-US"/>
            <a:t>South Africa: Critical skills visas</a:t>
          </a:r>
        </a:p>
      </dgm:t>
    </dgm:pt>
    <dgm:pt modelId="{EA379BE4-811D-493D-8EFA-81A0A65EA416}" type="parTrans" cxnId="{0F86C1FF-AA0C-4A2D-9C42-D824397F4C0E}">
      <dgm:prSet/>
      <dgm:spPr/>
      <dgm:t>
        <a:bodyPr/>
        <a:lstStyle/>
        <a:p>
          <a:endParaRPr lang="en-US"/>
        </a:p>
      </dgm:t>
    </dgm:pt>
    <dgm:pt modelId="{9CB7FE9D-609E-4468-B156-C22E22D9388E}" type="sibTrans" cxnId="{0F86C1FF-AA0C-4A2D-9C42-D824397F4C0E}">
      <dgm:prSet/>
      <dgm:spPr/>
      <dgm:t>
        <a:bodyPr/>
        <a:lstStyle/>
        <a:p>
          <a:endParaRPr lang="en-US"/>
        </a:p>
      </dgm:t>
    </dgm:pt>
    <dgm:pt modelId="{BAA5A1A9-D111-4B2A-AACB-86DE913F3096}">
      <dgm:prSet/>
      <dgm:spPr/>
      <dgm:t>
        <a:bodyPr/>
        <a:lstStyle/>
        <a:p>
          <a:r>
            <a:rPr lang="en-US"/>
            <a:t>Germany: Integration policies</a:t>
          </a:r>
        </a:p>
      </dgm:t>
    </dgm:pt>
    <dgm:pt modelId="{D68065D9-D976-468D-9C79-67F19D449F54}" type="parTrans" cxnId="{9C0F4E52-DE29-49F0-8703-86A8808BD294}">
      <dgm:prSet/>
      <dgm:spPr/>
      <dgm:t>
        <a:bodyPr/>
        <a:lstStyle/>
        <a:p>
          <a:endParaRPr lang="en-US"/>
        </a:p>
      </dgm:t>
    </dgm:pt>
    <dgm:pt modelId="{4C6131F6-B3EA-43B2-8504-4E631744C56B}" type="sibTrans" cxnId="{9C0F4E52-DE29-49F0-8703-86A8808BD294}">
      <dgm:prSet/>
      <dgm:spPr/>
      <dgm:t>
        <a:bodyPr/>
        <a:lstStyle/>
        <a:p>
          <a:endParaRPr lang="en-US"/>
        </a:p>
      </dgm:t>
    </dgm:pt>
    <dgm:pt modelId="{140A93AC-9E56-4EF6-AB65-2073816E149E}" type="pres">
      <dgm:prSet presAssocID="{0886DDBE-40E3-4594-9C53-2CA5D7A61A49}" presName="linear" presStyleCnt="0">
        <dgm:presLayoutVars>
          <dgm:animLvl val="lvl"/>
          <dgm:resizeHandles val="exact"/>
        </dgm:presLayoutVars>
      </dgm:prSet>
      <dgm:spPr/>
    </dgm:pt>
    <dgm:pt modelId="{6603C94B-7F05-4A1E-8CA0-114A24725B10}" type="pres">
      <dgm:prSet presAssocID="{A690BEFB-B9A3-461F-949F-03A6D84233C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C971FC7-D37B-42B0-A9BB-F8E15F724E85}" type="pres">
      <dgm:prSet presAssocID="{8DCCA96B-F974-462A-8408-E4E541EC2E3A}" presName="spacer" presStyleCnt="0"/>
      <dgm:spPr/>
    </dgm:pt>
    <dgm:pt modelId="{936C0F85-0BDE-4128-A298-7C2077E0F83B}" type="pres">
      <dgm:prSet presAssocID="{F3F46018-03D0-4E22-86A1-498F733701E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EE7C431-8683-4D6F-9D03-B1ADC16DA73C}" type="pres">
      <dgm:prSet presAssocID="{3ED9A4C7-F73C-449B-8C74-09C603695BD9}" presName="spacer" presStyleCnt="0"/>
      <dgm:spPr/>
    </dgm:pt>
    <dgm:pt modelId="{C15811D6-EAB4-43BC-B3DC-D088D80D32A9}" type="pres">
      <dgm:prSet presAssocID="{5C16B042-E25C-4255-9987-465C415410E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4C9A2E2-0C3B-4E0D-B296-57653C8DBFCA}" type="pres">
      <dgm:prSet presAssocID="{9CB7FE9D-609E-4468-B156-C22E22D9388E}" presName="spacer" presStyleCnt="0"/>
      <dgm:spPr/>
    </dgm:pt>
    <dgm:pt modelId="{8270DA5E-7397-4296-A05E-1A4E04CD7D1A}" type="pres">
      <dgm:prSet presAssocID="{BAA5A1A9-D111-4B2A-AACB-86DE913F309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D4F2A1D-0E44-4203-BD03-7EE8DD66C9D8}" srcId="{0886DDBE-40E3-4594-9C53-2CA5D7A61A49}" destId="{A690BEFB-B9A3-461F-949F-03A6D84233CF}" srcOrd="0" destOrd="0" parTransId="{B6FD8403-5F2A-4837-AD19-5E8FCBDE4B69}" sibTransId="{8DCCA96B-F974-462A-8408-E4E541EC2E3A}"/>
    <dgm:cxn modelId="{B0CD0622-BADB-4054-AB44-87DA3A98FC7E}" type="presOf" srcId="{F3F46018-03D0-4E22-86A1-498F733701E4}" destId="{936C0F85-0BDE-4128-A298-7C2077E0F83B}" srcOrd="0" destOrd="0" presId="urn:microsoft.com/office/officeart/2005/8/layout/vList2"/>
    <dgm:cxn modelId="{57B48E46-86CC-4553-88A8-3CEC2B674AD1}" type="presOf" srcId="{5C16B042-E25C-4255-9987-465C415410E6}" destId="{C15811D6-EAB4-43BC-B3DC-D088D80D32A9}" srcOrd="0" destOrd="0" presId="urn:microsoft.com/office/officeart/2005/8/layout/vList2"/>
    <dgm:cxn modelId="{0E3B294E-CB75-4EF6-9B6C-98AB9F2ECA8B}" type="presOf" srcId="{0886DDBE-40E3-4594-9C53-2CA5D7A61A49}" destId="{140A93AC-9E56-4EF6-AB65-2073816E149E}" srcOrd="0" destOrd="0" presId="urn:microsoft.com/office/officeart/2005/8/layout/vList2"/>
    <dgm:cxn modelId="{9C0F4E52-DE29-49F0-8703-86A8808BD294}" srcId="{0886DDBE-40E3-4594-9C53-2CA5D7A61A49}" destId="{BAA5A1A9-D111-4B2A-AACB-86DE913F3096}" srcOrd="3" destOrd="0" parTransId="{D68065D9-D976-468D-9C79-67F19D449F54}" sibTransId="{4C6131F6-B3EA-43B2-8504-4E631744C56B}"/>
    <dgm:cxn modelId="{B7998E74-8400-4616-9E73-125F4AC10669}" type="presOf" srcId="{A690BEFB-B9A3-461F-949F-03A6D84233CF}" destId="{6603C94B-7F05-4A1E-8CA0-114A24725B10}" srcOrd="0" destOrd="0" presId="urn:microsoft.com/office/officeart/2005/8/layout/vList2"/>
    <dgm:cxn modelId="{05F65384-D343-4755-BFB6-08E80938D511}" srcId="{0886DDBE-40E3-4594-9C53-2CA5D7A61A49}" destId="{F3F46018-03D0-4E22-86A1-498F733701E4}" srcOrd="1" destOrd="0" parTransId="{6E417CD1-3E8E-48F7-9D5D-E4F70CC323CB}" sibTransId="{3ED9A4C7-F73C-449B-8C74-09C603695BD9}"/>
    <dgm:cxn modelId="{66915BA8-CF1A-4458-A0B0-EE99ECA1008C}" type="presOf" srcId="{BAA5A1A9-D111-4B2A-AACB-86DE913F3096}" destId="{8270DA5E-7397-4296-A05E-1A4E04CD7D1A}" srcOrd="0" destOrd="0" presId="urn:microsoft.com/office/officeart/2005/8/layout/vList2"/>
    <dgm:cxn modelId="{0F86C1FF-AA0C-4A2D-9C42-D824397F4C0E}" srcId="{0886DDBE-40E3-4594-9C53-2CA5D7A61A49}" destId="{5C16B042-E25C-4255-9987-465C415410E6}" srcOrd="2" destOrd="0" parTransId="{EA379BE4-811D-493D-8EFA-81A0A65EA416}" sibTransId="{9CB7FE9D-609E-4468-B156-C22E22D9388E}"/>
    <dgm:cxn modelId="{63086651-0C46-42CB-A33F-DCDC99810410}" type="presParOf" srcId="{140A93AC-9E56-4EF6-AB65-2073816E149E}" destId="{6603C94B-7F05-4A1E-8CA0-114A24725B10}" srcOrd="0" destOrd="0" presId="urn:microsoft.com/office/officeart/2005/8/layout/vList2"/>
    <dgm:cxn modelId="{2F9C851B-8D35-49FA-BA43-B1B6148A52BE}" type="presParOf" srcId="{140A93AC-9E56-4EF6-AB65-2073816E149E}" destId="{9C971FC7-D37B-42B0-A9BB-F8E15F724E85}" srcOrd="1" destOrd="0" presId="urn:microsoft.com/office/officeart/2005/8/layout/vList2"/>
    <dgm:cxn modelId="{12571310-BE21-476C-8F79-56C2E044F518}" type="presParOf" srcId="{140A93AC-9E56-4EF6-AB65-2073816E149E}" destId="{936C0F85-0BDE-4128-A298-7C2077E0F83B}" srcOrd="2" destOrd="0" presId="urn:microsoft.com/office/officeart/2005/8/layout/vList2"/>
    <dgm:cxn modelId="{D6281D9B-6D61-4281-B250-3DB377142795}" type="presParOf" srcId="{140A93AC-9E56-4EF6-AB65-2073816E149E}" destId="{BEE7C431-8683-4D6F-9D03-B1ADC16DA73C}" srcOrd="3" destOrd="0" presId="urn:microsoft.com/office/officeart/2005/8/layout/vList2"/>
    <dgm:cxn modelId="{92F03A85-9D91-43E2-9F85-79F15698A11D}" type="presParOf" srcId="{140A93AC-9E56-4EF6-AB65-2073816E149E}" destId="{C15811D6-EAB4-43BC-B3DC-D088D80D32A9}" srcOrd="4" destOrd="0" presId="urn:microsoft.com/office/officeart/2005/8/layout/vList2"/>
    <dgm:cxn modelId="{C5E4B12A-FFE1-44F1-BC96-9CC2D469F6FF}" type="presParOf" srcId="{140A93AC-9E56-4EF6-AB65-2073816E149E}" destId="{54C9A2E2-0C3B-4E0D-B296-57653C8DBFCA}" srcOrd="5" destOrd="0" presId="urn:microsoft.com/office/officeart/2005/8/layout/vList2"/>
    <dgm:cxn modelId="{5EBEE9A5-BA4B-484C-9094-8CF49CC892EC}" type="presParOf" srcId="{140A93AC-9E56-4EF6-AB65-2073816E149E}" destId="{8270DA5E-7397-4296-A05E-1A4E04CD7D1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8FC69A-51FD-4E91-B182-B4CBB769B0E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F9F5733-8B39-484C-9D37-4DB78ED01FA6}">
      <dgm:prSet/>
      <dgm:spPr/>
      <dgm:t>
        <a:bodyPr/>
        <a:lstStyle/>
        <a:p>
          <a:pPr>
            <a:defRPr cap="all"/>
          </a:pPr>
          <a:r>
            <a:rPr lang="en-US"/>
            <a:t>PSC Human Capital Strategy</a:t>
          </a:r>
        </a:p>
      </dgm:t>
    </dgm:pt>
    <dgm:pt modelId="{E3B19B2F-C692-4008-B25F-C7C5959F69F8}" type="parTrans" cxnId="{A5AFFAEB-B061-4F38-AB3B-B9E02B4DF51E}">
      <dgm:prSet/>
      <dgm:spPr/>
      <dgm:t>
        <a:bodyPr/>
        <a:lstStyle/>
        <a:p>
          <a:endParaRPr lang="en-US"/>
        </a:p>
      </dgm:t>
    </dgm:pt>
    <dgm:pt modelId="{EAC1DE8B-6F22-4E4E-8C7D-69B0B5BB248E}" type="sibTrans" cxnId="{A5AFFAEB-B061-4F38-AB3B-B9E02B4DF51E}">
      <dgm:prSet/>
      <dgm:spPr/>
      <dgm:t>
        <a:bodyPr/>
        <a:lstStyle/>
        <a:p>
          <a:endParaRPr lang="en-US"/>
        </a:p>
      </dgm:t>
    </dgm:pt>
    <dgm:pt modelId="{185982E6-225B-4A7D-829E-A48CE47B0984}">
      <dgm:prSet/>
      <dgm:spPr/>
      <dgm:t>
        <a:bodyPr/>
        <a:lstStyle/>
        <a:p>
          <a:pPr>
            <a:defRPr cap="all"/>
          </a:pPr>
          <a:r>
            <a:rPr lang="en-US"/>
            <a:t>Pilot in MoHCC, MoPSE, MoICT</a:t>
          </a:r>
        </a:p>
      </dgm:t>
    </dgm:pt>
    <dgm:pt modelId="{3E7FB25B-1FA9-488F-B3C0-6667A5C3CA79}" type="parTrans" cxnId="{5F6850B7-312B-46D0-A419-890894835E35}">
      <dgm:prSet/>
      <dgm:spPr/>
      <dgm:t>
        <a:bodyPr/>
        <a:lstStyle/>
        <a:p>
          <a:endParaRPr lang="en-US"/>
        </a:p>
      </dgm:t>
    </dgm:pt>
    <dgm:pt modelId="{589A6325-FC2C-4B2F-A4B7-D90D3F739AAF}" type="sibTrans" cxnId="{5F6850B7-312B-46D0-A419-890894835E35}">
      <dgm:prSet/>
      <dgm:spPr/>
      <dgm:t>
        <a:bodyPr/>
        <a:lstStyle/>
        <a:p>
          <a:endParaRPr lang="en-US"/>
        </a:p>
      </dgm:t>
    </dgm:pt>
    <dgm:pt modelId="{38514BF0-54C3-4FD4-AD8E-A45597D74D81}">
      <dgm:prSet/>
      <dgm:spPr/>
      <dgm:t>
        <a:bodyPr/>
        <a:lstStyle/>
        <a:p>
          <a:pPr>
            <a:defRPr cap="all"/>
          </a:pPr>
          <a:r>
            <a:rPr lang="en-US"/>
            <a:t>Diaspora desks in ministries</a:t>
          </a:r>
        </a:p>
      </dgm:t>
    </dgm:pt>
    <dgm:pt modelId="{A57BCE27-CE4D-4906-8F39-397D77BFF2C1}" type="parTrans" cxnId="{8D5A5706-5292-47AD-B54C-67E97B181696}">
      <dgm:prSet/>
      <dgm:spPr/>
      <dgm:t>
        <a:bodyPr/>
        <a:lstStyle/>
        <a:p>
          <a:endParaRPr lang="en-US"/>
        </a:p>
      </dgm:t>
    </dgm:pt>
    <dgm:pt modelId="{249E7B0B-94F3-47D0-8274-F29A412932D9}" type="sibTrans" cxnId="{8D5A5706-5292-47AD-B54C-67E97B181696}">
      <dgm:prSet/>
      <dgm:spPr/>
      <dgm:t>
        <a:bodyPr/>
        <a:lstStyle/>
        <a:p>
          <a:endParaRPr lang="en-US"/>
        </a:p>
      </dgm:t>
    </dgm:pt>
    <dgm:pt modelId="{273D01DC-666B-43BE-82D1-AC1BD076CE63}">
      <dgm:prSet/>
      <dgm:spPr/>
      <dgm:t>
        <a:bodyPr/>
        <a:lstStyle/>
        <a:p>
          <a:pPr>
            <a:defRPr cap="all"/>
          </a:pPr>
          <a:r>
            <a:rPr lang="en-US"/>
            <a:t>Skills Return &amp; Internship Programme</a:t>
          </a:r>
        </a:p>
      </dgm:t>
    </dgm:pt>
    <dgm:pt modelId="{F0474006-2049-4E0E-A49D-45F41E9DE7EC}" type="parTrans" cxnId="{38AD2932-3A07-4CCE-840B-E5374113A3FE}">
      <dgm:prSet/>
      <dgm:spPr/>
      <dgm:t>
        <a:bodyPr/>
        <a:lstStyle/>
        <a:p>
          <a:endParaRPr lang="en-US"/>
        </a:p>
      </dgm:t>
    </dgm:pt>
    <dgm:pt modelId="{47C37AEF-6DAC-451C-B647-A89CA73622B1}" type="sibTrans" cxnId="{38AD2932-3A07-4CCE-840B-E5374113A3FE}">
      <dgm:prSet/>
      <dgm:spPr/>
      <dgm:t>
        <a:bodyPr/>
        <a:lstStyle/>
        <a:p>
          <a:endParaRPr lang="en-US"/>
        </a:p>
      </dgm:t>
    </dgm:pt>
    <dgm:pt modelId="{E736B5A3-9631-44E9-98D8-F2E2C7810B1B}" type="pres">
      <dgm:prSet presAssocID="{538FC69A-51FD-4E91-B182-B4CBB769B0E0}" presName="root" presStyleCnt="0">
        <dgm:presLayoutVars>
          <dgm:dir/>
          <dgm:resizeHandles val="exact"/>
        </dgm:presLayoutVars>
      </dgm:prSet>
      <dgm:spPr/>
    </dgm:pt>
    <dgm:pt modelId="{1B13C9D0-9DB2-4330-B0E5-4C91D4085A02}" type="pres">
      <dgm:prSet presAssocID="{8F9F5733-8B39-484C-9D37-4DB78ED01FA6}" presName="compNode" presStyleCnt="0"/>
      <dgm:spPr/>
    </dgm:pt>
    <dgm:pt modelId="{CF601899-B90A-456D-A666-AB7DE970C4A4}" type="pres">
      <dgm:prSet presAssocID="{8F9F5733-8B39-484C-9D37-4DB78ED01FA6}" presName="iconBgRect" presStyleLbl="bgShp" presStyleIdx="0" presStyleCnt="4"/>
      <dgm:spPr/>
    </dgm:pt>
    <dgm:pt modelId="{D4ABC577-9648-4FC6-936C-56A1B775BD04}" type="pres">
      <dgm:prSet presAssocID="{8F9F5733-8B39-484C-9D37-4DB78ED01F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97F2F92-9131-47B6-919E-A3ED34D9A58F}" type="pres">
      <dgm:prSet presAssocID="{8F9F5733-8B39-484C-9D37-4DB78ED01FA6}" presName="spaceRect" presStyleCnt="0"/>
      <dgm:spPr/>
    </dgm:pt>
    <dgm:pt modelId="{1AD9A627-5102-4E84-9D4F-B3D6144DB281}" type="pres">
      <dgm:prSet presAssocID="{8F9F5733-8B39-484C-9D37-4DB78ED01FA6}" presName="textRect" presStyleLbl="revTx" presStyleIdx="0" presStyleCnt="4">
        <dgm:presLayoutVars>
          <dgm:chMax val="1"/>
          <dgm:chPref val="1"/>
        </dgm:presLayoutVars>
      </dgm:prSet>
      <dgm:spPr/>
    </dgm:pt>
    <dgm:pt modelId="{ADE15C72-14D3-446A-BF97-13B4975A456F}" type="pres">
      <dgm:prSet presAssocID="{EAC1DE8B-6F22-4E4E-8C7D-69B0B5BB248E}" presName="sibTrans" presStyleCnt="0"/>
      <dgm:spPr/>
    </dgm:pt>
    <dgm:pt modelId="{44875F9D-91ED-4229-A8FB-D4E676B6E20A}" type="pres">
      <dgm:prSet presAssocID="{185982E6-225B-4A7D-829E-A48CE47B0984}" presName="compNode" presStyleCnt="0"/>
      <dgm:spPr/>
    </dgm:pt>
    <dgm:pt modelId="{1AC1F250-A1CE-437F-93F1-E9366E806632}" type="pres">
      <dgm:prSet presAssocID="{185982E6-225B-4A7D-829E-A48CE47B0984}" presName="iconBgRect" presStyleLbl="bgShp" presStyleIdx="1" presStyleCnt="4"/>
      <dgm:spPr/>
    </dgm:pt>
    <dgm:pt modelId="{A4C3182D-407B-4920-8CB5-F56A84BFB881}" type="pres">
      <dgm:prSet presAssocID="{185982E6-225B-4A7D-829E-A48CE47B098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lot"/>
        </a:ext>
      </dgm:extLst>
    </dgm:pt>
    <dgm:pt modelId="{048BC5EA-497F-4F97-B309-88364857F88D}" type="pres">
      <dgm:prSet presAssocID="{185982E6-225B-4A7D-829E-A48CE47B0984}" presName="spaceRect" presStyleCnt="0"/>
      <dgm:spPr/>
    </dgm:pt>
    <dgm:pt modelId="{FCF58123-AB30-43E8-A5AB-EEC45B8D9CBA}" type="pres">
      <dgm:prSet presAssocID="{185982E6-225B-4A7D-829E-A48CE47B0984}" presName="textRect" presStyleLbl="revTx" presStyleIdx="1" presStyleCnt="4">
        <dgm:presLayoutVars>
          <dgm:chMax val="1"/>
          <dgm:chPref val="1"/>
        </dgm:presLayoutVars>
      </dgm:prSet>
      <dgm:spPr/>
    </dgm:pt>
    <dgm:pt modelId="{F22A61A6-05C0-49E5-AA73-7CC2BDD0FAC5}" type="pres">
      <dgm:prSet presAssocID="{589A6325-FC2C-4B2F-A4B7-D90D3F739AAF}" presName="sibTrans" presStyleCnt="0"/>
      <dgm:spPr/>
    </dgm:pt>
    <dgm:pt modelId="{C9C18F66-2841-4385-83D6-00D339B33E5B}" type="pres">
      <dgm:prSet presAssocID="{38514BF0-54C3-4FD4-AD8E-A45597D74D81}" presName="compNode" presStyleCnt="0"/>
      <dgm:spPr/>
    </dgm:pt>
    <dgm:pt modelId="{6FB94139-0E7C-40DC-9724-4B3F411F17C4}" type="pres">
      <dgm:prSet presAssocID="{38514BF0-54C3-4FD4-AD8E-A45597D74D81}" presName="iconBgRect" presStyleLbl="bgShp" presStyleIdx="2" presStyleCnt="4"/>
      <dgm:spPr/>
    </dgm:pt>
    <dgm:pt modelId="{E5BFE390-4D30-42EA-B6F7-6E17E0D28056}" type="pres">
      <dgm:prSet presAssocID="{38514BF0-54C3-4FD4-AD8E-A45597D74D8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2BD04734-EC8B-45AD-A3AF-C58AB9847AE1}" type="pres">
      <dgm:prSet presAssocID="{38514BF0-54C3-4FD4-AD8E-A45597D74D81}" presName="spaceRect" presStyleCnt="0"/>
      <dgm:spPr/>
    </dgm:pt>
    <dgm:pt modelId="{F6A94DED-ABEC-41D2-AA56-41F0CE33C85F}" type="pres">
      <dgm:prSet presAssocID="{38514BF0-54C3-4FD4-AD8E-A45597D74D81}" presName="textRect" presStyleLbl="revTx" presStyleIdx="2" presStyleCnt="4">
        <dgm:presLayoutVars>
          <dgm:chMax val="1"/>
          <dgm:chPref val="1"/>
        </dgm:presLayoutVars>
      </dgm:prSet>
      <dgm:spPr/>
    </dgm:pt>
    <dgm:pt modelId="{6573FB79-F3F3-491C-BCAC-9AB90F365702}" type="pres">
      <dgm:prSet presAssocID="{249E7B0B-94F3-47D0-8274-F29A412932D9}" presName="sibTrans" presStyleCnt="0"/>
      <dgm:spPr/>
    </dgm:pt>
    <dgm:pt modelId="{7548BA3D-95CA-43B9-9358-E7EFD7C1586B}" type="pres">
      <dgm:prSet presAssocID="{273D01DC-666B-43BE-82D1-AC1BD076CE63}" presName="compNode" presStyleCnt="0"/>
      <dgm:spPr/>
    </dgm:pt>
    <dgm:pt modelId="{AC8104B5-96E2-44B5-A652-690DFD7BCA5D}" type="pres">
      <dgm:prSet presAssocID="{273D01DC-666B-43BE-82D1-AC1BD076CE63}" presName="iconBgRect" presStyleLbl="bgShp" presStyleIdx="3" presStyleCnt="4"/>
      <dgm:spPr/>
    </dgm:pt>
    <dgm:pt modelId="{B9A85535-6C63-41B5-9270-3B479E9B3713}" type="pres">
      <dgm:prSet presAssocID="{273D01DC-666B-43BE-82D1-AC1BD076CE6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FB3A1122-42B7-4FCA-A61A-D9CFC36A4D07}" type="pres">
      <dgm:prSet presAssocID="{273D01DC-666B-43BE-82D1-AC1BD076CE63}" presName="spaceRect" presStyleCnt="0"/>
      <dgm:spPr/>
    </dgm:pt>
    <dgm:pt modelId="{95E04281-B22F-4CDA-8918-9C3B81B03C13}" type="pres">
      <dgm:prSet presAssocID="{273D01DC-666B-43BE-82D1-AC1BD076CE6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D5A5706-5292-47AD-B54C-67E97B181696}" srcId="{538FC69A-51FD-4E91-B182-B4CBB769B0E0}" destId="{38514BF0-54C3-4FD4-AD8E-A45597D74D81}" srcOrd="2" destOrd="0" parTransId="{A57BCE27-CE4D-4906-8F39-397D77BFF2C1}" sibTransId="{249E7B0B-94F3-47D0-8274-F29A412932D9}"/>
    <dgm:cxn modelId="{CA850C2C-6072-4EF9-8CFF-CAE91A543281}" type="presOf" srcId="{538FC69A-51FD-4E91-B182-B4CBB769B0E0}" destId="{E736B5A3-9631-44E9-98D8-F2E2C7810B1B}" srcOrd="0" destOrd="0" presId="urn:microsoft.com/office/officeart/2018/5/layout/IconCircleLabelList"/>
    <dgm:cxn modelId="{38AD2932-3A07-4CCE-840B-E5374113A3FE}" srcId="{538FC69A-51FD-4E91-B182-B4CBB769B0E0}" destId="{273D01DC-666B-43BE-82D1-AC1BD076CE63}" srcOrd="3" destOrd="0" parTransId="{F0474006-2049-4E0E-A49D-45F41E9DE7EC}" sibTransId="{47C37AEF-6DAC-451C-B647-A89CA73622B1}"/>
    <dgm:cxn modelId="{950A5944-F0AB-479E-A88C-14B918B5577A}" type="presOf" srcId="{8F9F5733-8B39-484C-9D37-4DB78ED01FA6}" destId="{1AD9A627-5102-4E84-9D4F-B3D6144DB281}" srcOrd="0" destOrd="0" presId="urn:microsoft.com/office/officeart/2018/5/layout/IconCircleLabelList"/>
    <dgm:cxn modelId="{C9951465-8FE6-40F7-B770-4FB98C331FAC}" type="presOf" srcId="{185982E6-225B-4A7D-829E-A48CE47B0984}" destId="{FCF58123-AB30-43E8-A5AB-EEC45B8D9CBA}" srcOrd="0" destOrd="0" presId="urn:microsoft.com/office/officeart/2018/5/layout/IconCircleLabelList"/>
    <dgm:cxn modelId="{C8CBD68A-8849-4F32-8BD0-02DAFF2CEEDE}" type="presOf" srcId="{273D01DC-666B-43BE-82D1-AC1BD076CE63}" destId="{95E04281-B22F-4CDA-8918-9C3B81B03C13}" srcOrd="0" destOrd="0" presId="urn:microsoft.com/office/officeart/2018/5/layout/IconCircleLabelList"/>
    <dgm:cxn modelId="{5F6850B7-312B-46D0-A419-890894835E35}" srcId="{538FC69A-51FD-4E91-B182-B4CBB769B0E0}" destId="{185982E6-225B-4A7D-829E-A48CE47B0984}" srcOrd="1" destOrd="0" parTransId="{3E7FB25B-1FA9-488F-B3C0-6667A5C3CA79}" sibTransId="{589A6325-FC2C-4B2F-A4B7-D90D3F739AAF}"/>
    <dgm:cxn modelId="{208FE3C7-0F22-4C4A-82A9-A6A3DAC0D0E2}" type="presOf" srcId="{38514BF0-54C3-4FD4-AD8E-A45597D74D81}" destId="{F6A94DED-ABEC-41D2-AA56-41F0CE33C85F}" srcOrd="0" destOrd="0" presId="urn:microsoft.com/office/officeart/2018/5/layout/IconCircleLabelList"/>
    <dgm:cxn modelId="{A5AFFAEB-B061-4F38-AB3B-B9E02B4DF51E}" srcId="{538FC69A-51FD-4E91-B182-B4CBB769B0E0}" destId="{8F9F5733-8B39-484C-9D37-4DB78ED01FA6}" srcOrd="0" destOrd="0" parTransId="{E3B19B2F-C692-4008-B25F-C7C5959F69F8}" sibTransId="{EAC1DE8B-6F22-4E4E-8C7D-69B0B5BB248E}"/>
    <dgm:cxn modelId="{3BB2827B-8DB4-481A-8937-D919E46FB45C}" type="presParOf" srcId="{E736B5A3-9631-44E9-98D8-F2E2C7810B1B}" destId="{1B13C9D0-9DB2-4330-B0E5-4C91D4085A02}" srcOrd="0" destOrd="0" presId="urn:microsoft.com/office/officeart/2018/5/layout/IconCircleLabelList"/>
    <dgm:cxn modelId="{AD2DF25E-F8CD-4D6C-AA0C-3EA6E178DF36}" type="presParOf" srcId="{1B13C9D0-9DB2-4330-B0E5-4C91D4085A02}" destId="{CF601899-B90A-456D-A666-AB7DE970C4A4}" srcOrd="0" destOrd="0" presId="urn:microsoft.com/office/officeart/2018/5/layout/IconCircleLabelList"/>
    <dgm:cxn modelId="{00ED2F18-59AF-4ACF-A2C4-F6A82478A933}" type="presParOf" srcId="{1B13C9D0-9DB2-4330-B0E5-4C91D4085A02}" destId="{D4ABC577-9648-4FC6-936C-56A1B775BD04}" srcOrd="1" destOrd="0" presId="urn:microsoft.com/office/officeart/2018/5/layout/IconCircleLabelList"/>
    <dgm:cxn modelId="{C044740F-FF5B-4A26-A2C3-D6DBA477657C}" type="presParOf" srcId="{1B13C9D0-9DB2-4330-B0E5-4C91D4085A02}" destId="{A97F2F92-9131-47B6-919E-A3ED34D9A58F}" srcOrd="2" destOrd="0" presId="urn:microsoft.com/office/officeart/2018/5/layout/IconCircleLabelList"/>
    <dgm:cxn modelId="{A2E6D41B-FC33-465B-B553-58370767B72A}" type="presParOf" srcId="{1B13C9D0-9DB2-4330-B0E5-4C91D4085A02}" destId="{1AD9A627-5102-4E84-9D4F-B3D6144DB281}" srcOrd="3" destOrd="0" presId="urn:microsoft.com/office/officeart/2018/5/layout/IconCircleLabelList"/>
    <dgm:cxn modelId="{87B5FD61-E9F3-4270-A2EF-737CB5ECBC47}" type="presParOf" srcId="{E736B5A3-9631-44E9-98D8-F2E2C7810B1B}" destId="{ADE15C72-14D3-446A-BF97-13B4975A456F}" srcOrd="1" destOrd="0" presId="urn:microsoft.com/office/officeart/2018/5/layout/IconCircleLabelList"/>
    <dgm:cxn modelId="{FDEDC0FC-DA16-4379-8189-AC91E1359933}" type="presParOf" srcId="{E736B5A3-9631-44E9-98D8-F2E2C7810B1B}" destId="{44875F9D-91ED-4229-A8FB-D4E676B6E20A}" srcOrd="2" destOrd="0" presId="urn:microsoft.com/office/officeart/2018/5/layout/IconCircleLabelList"/>
    <dgm:cxn modelId="{651879D5-C2CB-401A-97AD-D154F1843F44}" type="presParOf" srcId="{44875F9D-91ED-4229-A8FB-D4E676B6E20A}" destId="{1AC1F250-A1CE-437F-93F1-E9366E806632}" srcOrd="0" destOrd="0" presId="urn:microsoft.com/office/officeart/2018/5/layout/IconCircleLabelList"/>
    <dgm:cxn modelId="{831838D2-4231-4015-BF42-64DEFD0DE6B7}" type="presParOf" srcId="{44875F9D-91ED-4229-A8FB-D4E676B6E20A}" destId="{A4C3182D-407B-4920-8CB5-F56A84BFB881}" srcOrd="1" destOrd="0" presId="urn:microsoft.com/office/officeart/2018/5/layout/IconCircleLabelList"/>
    <dgm:cxn modelId="{14923782-688D-4770-A518-EB68CC6E5D54}" type="presParOf" srcId="{44875F9D-91ED-4229-A8FB-D4E676B6E20A}" destId="{048BC5EA-497F-4F97-B309-88364857F88D}" srcOrd="2" destOrd="0" presId="urn:microsoft.com/office/officeart/2018/5/layout/IconCircleLabelList"/>
    <dgm:cxn modelId="{E0C53D7C-256A-4DEE-9C22-443620439D8C}" type="presParOf" srcId="{44875F9D-91ED-4229-A8FB-D4E676B6E20A}" destId="{FCF58123-AB30-43E8-A5AB-EEC45B8D9CBA}" srcOrd="3" destOrd="0" presId="urn:microsoft.com/office/officeart/2018/5/layout/IconCircleLabelList"/>
    <dgm:cxn modelId="{A08B7E53-AF69-4A31-8ADE-30895798D505}" type="presParOf" srcId="{E736B5A3-9631-44E9-98D8-F2E2C7810B1B}" destId="{F22A61A6-05C0-49E5-AA73-7CC2BDD0FAC5}" srcOrd="3" destOrd="0" presId="urn:microsoft.com/office/officeart/2018/5/layout/IconCircleLabelList"/>
    <dgm:cxn modelId="{E76D63C2-AB15-40D0-9636-21FDF7885610}" type="presParOf" srcId="{E736B5A3-9631-44E9-98D8-F2E2C7810B1B}" destId="{C9C18F66-2841-4385-83D6-00D339B33E5B}" srcOrd="4" destOrd="0" presId="urn:microsoft.com/office/officeart/2018/5/layout/IconCircleLabelList"/>
    <dgm:cxn modelId="{D1F16400-C30C-4D06-94DE-2E484905AA3D}" type="presParOf" srcId="{C9C18F66-2841-4385-83D6-00D339B33E5B}" destId="{6FB94139-0E7C-40DC-9724-4B3F411F17C4}" srcOrd="0" destOrd="0" presId="urn:microsoft.com/office/officeart/2018/5/layout/IconCircleLabelList"/>
    <dgm:cxn modelId="{207F815A-A03F-450F-8BD2-915BC08D0F6F}" type="presParOf" srcId="{C9C18F66-2841-4385-83D6-00D339B33E5B}" destId="{E5BFE390-4D30-42EA-B6F7-6E17E0D28056}" srcOrd="1" destOrd="0" presId="urn:microsoft.com/office/officeart/2018/5/layout/IconCircleLabelList"/>
    <dgm:cxn modelId="{90CE9D31-2570-47AD-9BF7-670B130F7259}" type="presParOf" srcId="{C9C18F66-2841-4385-83D6-00D339B33E5B}" destId="{2BD04734-EC8B-45AD-A3AF-C58AB9847AE1}" srcOrd="2" destOrd="0" presId="urn:microsoft.com/office/officeart/2018/5/layout/IconCircleLabelList"/>
    <dgm:cxn modelId="{ADB0D837-D971-42A6-B26A-40242A98ABE9}" type="presParOf" srcId="{C9C18F66-2841-4385-83D6-00D339B33E5B}" destId="{F6A94DED-ABEC-41D2-AA56-41F0CE33C85F}" srcOrd="3" destOrd="0" presId="urn:microsoft.com/office/officeart/2018/5/layout/IconCircleLabelList"/>
    <dgm:cxn modelId="{0323399D-6CF2-4F20-8844-769BB8C6F936}" type="presParOf" srcId="{E736B5A3-9631-44E9-98D8-F2E2C7810B1B}" destId="{6573FB79-F3F3-491C-BCAC-9AB90F365702}" srcOrd="5" destOrd="0" presId="urn:microsoft.com/office/officeart/2018/5/layout/IconCircleLabelList"/>
    <dgm:cxn modelId="{DDD48A92-5C5B-4F21-9E2B-588A74F79203}" type="presParOf" srcId="{E736B5A3-9631-44E9-98D8-F2E2C7810B1B}" destId="{7548BA3D-95CA-43B9-9358-E7EFD7C1586B}" srcOrd="6" destOrd="0" presId="urn:microsoft.com/office/officeart/2018/5/layout/IconCircleLabelList"/>
    <dgm:cxn modelId="{2FE7BA04-87A7-4FDA-8F9E-E7BA0F73502B}" type="presParOf" srcId="{7548BA3D-95CA-43B9-9358-E7EFD7C1586B}" destId="{AC8104B5-96E2-44B5-A652-690DFD7BCA5D}" srcOrd="0" destOrd="0" presId="urn:microsoft.com/office/officeart/2018/5/layout/IconCircleLabelList"/>
    <dgm:cxn modelId="{19AFEFC5-B263-40EF-BA06-7A2C817044E4}" type="presParOf" srcId="{7548BA3D-95CA-43B9-9358-E7EFD7C1586B}" destId="{B9A85535-6C63-41B5-9270-3B479E9B3713}" srcOrd="1" destOrd="0" presId="urn:microsoft.com/office/officeart/2018/5/layout/IconCircleLabelList"/>
    <dgm:cxn modelId="{690AC0A2-D236-47AC-8FC7-DAC61A7B26B6}" type="presParOf" srcId="{7548BA3D-95CA-43B9-9358-E7EFD7C1586B}" destId="{FB3A1122-42B7-4FCA-A61A-D9CFC36A4D07}" srcOrd="2" destOrd="0" presId="urn:microsoft.com/office/officeart/2018/5/layout/IconCircleLabelList"/>
    <dgm:cxn modelId="{8C2CC2B8-C15B-47CB-BA15-8E753AB06E90}" type="presParOf" srcId="{7548BA3D-95CA-43B9-9358-E7EFD7C1586B}" destId="{95E04281-B22F-4CDA-8918-9C3B81B03C1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3C977DA-A4D3-4795-AD15-0F4B8B270CF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0439326D-43A6-4A92-A974-A35CD85B5E08}">
      <dgm:prSet/>
      <dgm:spPr/>
      <dgm:t>
        <a:bodyPr/>
        <a:lstStyle/>
        <a:p>
          <a:pPr>
            <a:defRPr cap="all"/>
          </a:pPr>
          <a:r>
            <a:rPr lang="en-US"/>
            <a:t>Update recruitment policy</a:t>
          </a:r>
        </a:p>
      </dgm:t>
    </dgm:pt>
    <dgm:pt modelId="{2B73F3DF-8F7A-4835-9E40-9B08F96E193D}" type="parTrans" cxnId="{EB33B9B0-294B-4D53-B743-D52337F4901D}">
      <dgm:prSet/>
      <dgm:spPr/>
      <dgm:t>
        <a:bodyPr/>
        <a:lstStyle/>
        <a:p>
          <a:endParaRPr lang="en-US"/>
        </a:p>
      </dgm:t>
    </dgm:pt>
    <dgm:pt modelId="{25B465DC-FA33-44FF-95A4-A6D386948AA6}" type="sibTrans" cxnId="{EB33B9B0-294B-4D53-B743-D52337F4901D}">
      <dgm:prSet/>
      <dgm:spPr/>
      <dgm:t>
        <a:bodyPr/>
        <a:lstStyle/>
        <a:p>
          <a:endParaRPr lang="en-US"/>
        </a:p>
      </dgm:t>
    </dgm:pt>
    <dgm:pt modelId="{51179AD9-DAE6-4EC1-8045-4B5EAC0C0E4B}">
      <dgm:prSet/>
      <dgm:spPr/>
      <dgm:t>
        <a:bodyPr/>
        <a:lstStyle/>
        <a:p>
          <a:pPr>
            <a:defRPr cap="all"/>
          </a:pPr>
          <a:r>
            <a:rPr lang="en-US"/>
            <a:t>Fast-track credential recognition</a:t>
          </a:r>
        </a:p>
      </dgm:t>
    </dgm:pt>
    <dgm:pt modelId="{01E212F3-DB82-4F4D-B350-D82894C226F6}" type="parTrans" cxnId="{99A65880-BA56-4428-B501-569E1A16B1DE}">
      <dgm:prSet/>
      <dgm:spPr/>
      <dgm:t>
        <a:bodyPr/>
        <a:lstStyle/>
        <a:p>
          <a:endParaRPr lang="en-US"/>
        </a:p>
      </dgm:t>
    </dgm:pt>
    <dgm:pt modelId="{77FF03A3-7C9B-469B-B9C8-9941910D3E56}" type="sibTrans" cxnId="{99A65880-BA56-4428-B501-569E1A16B1DE}">
      <dgm:prSet/>
      <dgm:spPr/>
      <dgm:t>
        <a:bodyPr/>
        <a:lstStyle/>
        <a:p>
          <a:endParaRPr lang="en-US"/>
        </a:p>
      </dgm:t>
    </dgm:pt>
    <dgm:pt modelId="{FACAA357-5BE7-4197-849E-E3849A2D6F73}">
      <dgm:prSet/>
      <dgm:spPr/>
      <dgm:t>
        <a:bodyPr/>
        <a:lstStyle/>
        <a:p>
          <a:pPr>
            <a:defRPr cap="all"/>
          </a:pPr>
          <a:r>
            <a:rPr lang="en-US"/>
            <a:t>Pilot quotas in critical sectors</a:t>
          </a:r>
        </a:p>
      </dgm:t>
    </dgm:pt>
    <dgm:pt modelId="{0508BDE4-85DF-4905-B3F1-7121BDD9700B}" type="parTrans" cxnId="{004BC62A-831F-48A4-8B99-70B65D8569E5}">
      <dgm:prSet/>
      <dgm:spPr/>
      <dgm:t>
        <a:bodyPr/>
        <a:lstStyle/>
        <a:p>
          <a:endParaRPr lang="en-US"/>
        </a:p>
      </dgm:t>
    </dgm:pt>
    <dgm:pt modelId="{DD1A87F6-361F-4CD0-B80F-D420A6A91E6E}" type="sibTrans" cxnId="{004BC62A-831F-48A4-8B99-70B65D8569E5}">
      <dgm:prSet/>
      <dgm:spPr/>
      <dgm:t>
        <a:bodyPr/>
        <a:lstStyle/>
        <a:p>
          <a:endParaRPr lang="en-US"/>
        </a:p>
      </dgm:t>
    </dgm:pt>
    <dgm:pt modelId="{E9DEDA6B-964D-4ADC-A479-BD28F48E8931}">
      <dgm:prSet/>
      <dgm:spPr/>
      <dgm:t>
        <a:bodyPr/>
        <a:lstStyle/>
        <a:p>
          <a:pPr>
            <a:defRPr cap="all"/>
          </a:pPr>
          <a:r>
            <a:rPr lang="en-US"/>
            <a:t>Partner with IOM, AU, etc.</a:t>
          </a:r>
        </a:p>
      </dgm:t>
    </dgm:pt>
    <dgm:pt modelId="{EB3C97A6-19DE-490F-98EB-8771A12AECC9}" type="parTrans" cxnId="{0F8BAD14-A8F8-4BFA-9839-49ACD274E0A2}">
      <dgm:prSet/>
      <dgm:spPr/>
      <dgm:t>
        <a:bodyPr/>
        <a:lstStyle/>
        <a:p>
          <a:endParaRPr lang="en-US"/>
        </a:p>
      </dgm:t>
    </dgm:pt>
    <dgm:pt modelId="{C3C21FC1-BCFD-4D44-9AE6-726A9EE92DB5}" type="sibTrans" cxnId="{0F8BAD14-A8F8-4BFA-9839-49ACD274E0A2}">
      <dgm:prSet/>
      <dgm:spPr/>
      <dgm:t>
        <a:bodyPr/>
        <a:lstStyle/>
        <a:p>
          <a:endParaRPr lang="en-US"/>
        </a:p>
      </dgm:t>
    </dgm:pt>
    <dgm:pt modelId="{B71DF4E6-369C-4E76-88A7-BC66521362DE}" type="pres">
      <dgm:prSet presAssocID="{E3C977DA-A4D3-4795-AD15-0F4B8B270CF6}" presName="root" presStyleCnt="0">
        <dgm:presLayoutVars>
          <dgm:dir/>
          <dgm:resizeHandles val="exact"/>
        </dgm:presLayoutVars>
      </dgm:prSet>
      <dgm:spPr/>
    </dgm:pt>
    <dgm:pt modelId="{147FFAB6-043A-4D48-9048-C3490ADED9F9}" type="pres">
      <dgm:prSet presAssocID="{0439326D-43A6-4A92-A974-A35CD85B5E08}" presName="compNode" presStyleCnt="0"/>
      <dgm:spPr/>
    </dgm:pt>
    <dgm:pt modelId="{664D31A1-A2EB-4A06-9ACF-EABB6FB8C23D}" type="pres">
      <dgm:prSet presAssocID="{0439326D-43A6-4A92-A974-A35CD85B5E08}" presName="iconBgRect" presStyleLbl="bgShp" presStyleIdx="0" presStyleCnt="4"/>
      <dgm:spPr/>
    </dgm:pt>
    <dgm:pt modelId="{EE223F14-8308-46A2-8657-6C91D2604EE5}" type="pres">
      <dgm:prSet presAssocID="{0439326D-43A6-4A92-A974-A35CD85B5E0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56E8DA9-45D2-47C4-AF13-82A842940E88}" type="pres">
      <dgm:prSet presAssocID="{0439326D-43A6-4A92-A974-A35CD85B5E08}" presName="spaceRect" presStyleCnt="0"/>
      <dgm:spPr/>
    </dgm:pt>
    <dgm:pt modelId="{8F463001-9838-4909-BF19-66C87C807BB9}" type="pres">
      <dgm:prSet presAssocID="{0439326D-43A6-4A92-A974-A35CD85B5E08}" presName="textRect" presStyleLbl="revTx" presStyleIdx="0" presStyleCnt="4">
        <dgm:presLayoutVars>
          <dgm:chMax val="1"/>
          <dgm:chPref val="1"/>
        </dgm:presLayoutVars>
      </dgm:prSet>
      <dgm:spPr/>
    </dgm:pt>
    <dgm:pt modelId="{95432D3D-038E-422B-B0D9-CBC1AEF50417}" type="pres">
      <dgm:prSet presAssocID="{25B465DC-FA33-44FF-95A4-A6D386948AA6}" presName="sibTrans" presStyleCnt="0"/>
      <dgm:spPr/>
    </dgm:pt>
    <dgm:pt modelId="{99FDB080-CF63-4C19-A4A1-39FD88FF6AA6}" type="pres">
      <dgm:prSet presAssocID="{51179AD9-DAE6-4EC1-8045-4B5EAC0C0E4B}" presName="compNode" presStyleCnt="0"/>
      <dgm:spPr/>
    </dgm:pt>
    <dgm:pt modelId="{3D8960B4-1A9A-4213-BD68-7629AF39F98D}" type="pres">
      <dgm:prSet presAssocID="{51179AD9-DAE6-4EC1-8045-4B5EAC0C0E4B}" presName="iconBgRect" presStyleLbl="bgShp" presStyleIdx="1" presStyleCnt="4"/>
      <dgm:spPr/>
    </dgm:pt>
    <dgm:pt modelId="{46C1D1D4-6180-417D-8C81-DD4C7F260D06}" type="pres">
      <dgm:prSet presAssocID="{51179AD9-DAE6-4EC1-8045-4B5EAC0C0E4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6181A0C8-481B-4B56-A464-773A2DB27845}" type="pres">
      <dgm:prSet presAssocID="{51179AD9-DAE6-4EC1-8045-4B5EAC0C0E4B}" presName="spaceRect" presStyleCnt="0"/>
      <dgm:spPr/>
    </dgm:pt>
    <dgm:pt modelId="{454CADB5-0E72-4B79-9BD8-B96C8E6FE5CD}" type="pres">
      <dgm:prSet presAssocID="{51179AD9-DAE6-4EC1-8045-4B5EAC0C0E4B}" presName="textRect" presStyleLbl="revTx" presStyleIdx="1" presStyleCnt="4">
        <dgm:presLayoutVars>
          <dgm:chMax val="1"/>
          <dgm:chPref val="1"/>
        </dgm:presLayoutVars>
      </dgm:prSet>
      <dgm:spPr/>
    </dgm:pt>
    <dgm:pt modelId="{20493D08-A2CB-4528-9B72-D10D0EF0BF78}" type="pres">
      <dgm:prSet presAssocID="{77FF03A3-7C9B-469B-B9C8-9941910D3E56}" presName="sibTrans" presStyleCnt="0"/>
      <dgm:spPr/>
    </dgm:pt>
    <dgm:pt modelId="{7D2A48F2-932E-47A8-B5AC-311514998A6F}" type="pres">
      <dgm:prSet presAssocID="{FACAA357-5BE7-4197-849E-E3849A2D6F73}" presName="compNode" presStyleCnt="0"/>
      <dgm:spPr/>
    </dgm:pt>
    <dgm:pt modelId="{FBF50554-E4F0-4F07-B359-A89F5BD4CFAC}" type="pres">
      <dgm:prSet presAssocID="{FACAA357-5BE7-4197-849E-E3849A2D6F73}" presName="iconBgRect" presStyleLbl="bgShp" presStyleIdx="2" presStyleCnt="4"/>
      <dgm:spPr/>
    </dgm:pt>
    <dgm:pt modelId="{F9E645A3-E317-4B0E-8C30-13834467D6BA}" type="pres">
      <dgm:prSet presAssocID="{FACAA357-5BE7-4197-849E-E3849A2D6F7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7D12BA0F-30BB-422B-B1B4-E785D99C418F}" type="pres">
      <dgm:prSet presAssocID="{FACAA357-5BE7-4197-849E-E3849A2D6F73}" presName="spaceRect" presStyleCnt="0"/>
      <dgm:spPr/>
    </dgm:pt>
    <dgm:pt modelId="{851BD5CB-2DB4-47D4-9AB2-CECEF6020ADC}" type="pres">
      <dgm:prSet presAssocID="{FACAA357-5BE7-4197-849E-E3849A2D6F73}" presName="textRect" presStyleLbl="revTx" presStyleIdx="2" presStyleCnt="4">
        <dgm:presLayoutVars>
          <dgm:chMax val="1"/>
          <dgm:chPref val="1"/>
        </dgm:presLayoutVars>
      </dgm:prSet>
      <dgm:spPr/>
    </dgm:pt>
    <dgm:pt modelId="{35BA03C7-2EFC-40D3-8E26-214A1D4CF1C9}" type="pres">
      <dgm:prSet presAssocID="{DD1A87F6-361F-4CD0-B80F-D420A6A91E6E}" presName="sibTrans" presStyleCnt="0"/>
      <dgm:spPr/>
    </dgm:pt>
    <dgm:pt modelId="{C7D42F4C-9F34-4CD3-8291-AA092ECEB3F9}" type="pres">
      <dgm:prSet presAssocID="{E9DEDA6B-964D-4ADC-A479-BD28F48E8931}" presName="compNode" presStyleCnt="0"/>
      <dgm:spPr/>
    </dgm:pt>
    <dgm:pt modelId="{2EC8EB12-17BD-43F4-80ED-88C6B7F5ED12}" type="pres">
      <dgm:prSet presAssocID="{E9DEDA6B-964D-4ADC-A479-BD28F48E8931}" presName="iconBgRect" presStyleLbl="bgShp" presStyleIdx="3" presStyleCnt="4"/>
      <dgm:spPr/>
    </dgm:pt>
    <dgm:pt modelId="{BC696AB8-D2A2-48A4-84A7-B68905E5EA33}" type="pres">
      <dgm:prSet presAssocID="{E9DEDA6B-964D-4ADC-A479-BD28F48E893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6CC6121-D5E5-4502-B62F-0CAC606BEF91}" type="pres">
      <dgm:prSet presAssocID="{E9DEDA6B-964D-4ADC-A479-BD28F48E8931}" presName="spaceRect" presStyleCnt="0"/>
      <dgm:spPr/>
    </dgm:pt>
    <dgm:pt modelId="{F3A742A6-441B-45CB-AB06-A378FFC4AF63}" type="pres">
      <dgm:prSet presAssocID="{E9DEDA6B-964D-4ADC-A479-BD28F48E893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8AFF00A-3844-480B-A6F5-D8DED348F1C9}" type="presOf" srcId="{E9DEDA6B-964D-4ADC-A479-BD28F48E8931}" destId="{F3A742A6-441B-45CB-AB06-A378FFC4AF63}" srcOrd="0" destOrd="0" presId="urn:microsoft.com/office/officeart/2018/5/layout/IconCircleLabelList"/>
    <dgm:cxn modelId="{0F8BAD14-A8F8-4BFA-9839-49ACD274E0A2}" srcId="{E3C977DA-A4D3-4795-AD15-0F4B8B270CF6}" destId="{E9DEDA6B-964D-4ADC-A479-BD28F48E8931}" srcOrd="3" destOrd="0" parTransId="{EB3C97A6-19DE-490F-98EB-8771A12AECC9}" sibTransId="{C3C21FC1-BCFD-4D44-9AE6-726A9EE92DB5}"/>
    <dgm:cxn modelId="{004BC62A-831F-48A4-8B99-70B65D8569E5}" srcId="{E3C977DA-A4D3-4795-AD15-0F4B8B270CF6}" destId="{FACAA357-5BE7-4197-849E-E3849A2D6F73}" srcOrd="2" destOrd="0" parTransId="{0508BDE4-85DF-4905-B3F1-7121BDD9700B}" sibTransId="{DD1A87F6-361F-4CD0-B80F-D420A6A91E6E}"/>
    <dgm:cxn modelId="{C09DE92F-7642-4EEE-BA47-457D7626CCD7}" type="presOf" srcId="{51179AD9-DAE6-4EC1-8045-4B5EAC0C0E4B}" destId="{454CADB5-0E72-4B79-9BD8-B96C8E6FE5CD}" srcOrd="0" destOrd="0" presId="urn:microsoft.com/office/officeart/2018/5/layout/IconCircleLabelList"/>
    <dgm:cxn modelId="{C7E1A342-0131-4BF2-8B2D-1811F68CD6D7}" type="presOf" srcId="{0439326D-43A6-4A92-A974-A35CD85B5E08}" destId="{8F463001-9838-4909-BF19-66C87C807BB9}" srcOrd="0" destOrd="0" presId="urn:microsoft.com/office/officeart/2018/5/layout/IconCircleLabelList"/>
    <dgm:cxn modelId="{99A65880-BA56-4428-B501-569E1A16B1DE}" srcId="{E3C977DA-A4D3-4795-AD15-0F4B8B270CF6}" destId="{51179AD9-DAE6-4EC1-8045-4B5EAC0C0E4B}" srcOrd="1" destOrd="0" parTransId="{01E212F3-DB82-4F4D-B350-D82894C226F6}" sibTransId="{77FF03A3-7C9B-469B-B9C8-9941910D3E56}"/>
    <dgm:cxn modelId="{FE219F9E-A641-4D86-8037-E742BCAA0824}" type="presOf" srcId="{E3C977DA-A4D3-4795-AD15-0F4B8B270CF6}" destId="{B71DF4E6-369C-4E76-88A7-BC66521362DE}" srcOrd="0" destOrd="0" presId="urn:microsoft.com/office/officeart/2018/5/layout/IconCircleLabelList"/>
    <dgm:cxn modelId="{EB33B9B0-294B-4D53-B743-D52337F4901D}" srcId="{E3C977DA-A4D3-4795-AD15-0F4B8B270CF6}" destId="{0439326D-43A6-4A92-A974-A35CD85B5E08}" srcOrd="0" destOrd="0" parTransId="{2B73F3DF-8F7A-4835-9E40-9B08F96E193D}" sibTransId="{25B465DC-FA33-44FF-95A4-A6D386948AA6}"/>
    <dgm:cxn modelId="{DFFF4BE1-73BC-4DFB-9045-ABAA3827DC3B}" type="presOf" srcId="{FACAA357-5BE7-4197-849E-E3849A2D6F73}" destId="{851BD5CB-2DB4-47D4-9AB2-CECEF6020ADC}" srcOrd="0" destOrd="0" presId="urn:microsoft.com/office/officeart/2018/5/layout/IconCircleLabelList"/>
    <dgm:cxn modelId="{F22F19BB-6B87-40F7-80F1-AF35B38FBC73}" type="presParOf" srcId="{B71DF4E6-369C-4E76-88A7-BC66521362DE}" destId="{147FFAB6-043A-4D48-9048-C3490ADED9F9}" srcOrd="0" destOrd="0" presId="urn:microsoft.com/office/officeart/2018/5/layout/IconCircleLabelList"/>
    <dgm:cxn modelId="{32A61D33-49EF-4090-8686-150B0293D4D9}" type="presParOf" srcId="{147FFAB6-043A-4D48-9048-C3490ADED9F9}" destId="{664D31A1-A2EB-4A06-9ACF-EABB6FB8C23D}" srcOrd="0" destOrd="0" presId="urn:microsoft.com/office/officeart/2018/5/layout/IconCircleLabelList"/>
    <dgm:cxn modelId="{7605A6F4-434E-4916-BEC1-F6EB1287728F}" type="presParOf" srcId="{147FFAB6-043A-4D48-9048-C3490ADED9F9}" destId="{EE223F14-8308-46A2-8657-6C91D2604EE5}" srcOrd="1" destOrd="0" presId="urn:microsoft.com/office/officeart/2018/5/layout/IconCircleLabelList"/>
    <dgm:cxn modelId="{788D1FD5-FFD9-44E3-9401-BC5DC7294F23}" type="presParOf" srcId="{147FFAB6-043A-4D48-9048-C3490ADED9F9}" destId="{756E8DA9-45D2-47C4-AF13-82A842940E88}" srcOrd="2" destOrd="0" presId="urn:microsoft.com/office/officeart/2018/5/layout/IconCircleLabelList"/>
    <dgm:cxn modelId="{781179FF-4AF4-4148-AF88-ADFF0C081FF5}" type="presParOf" srcId="{147FFAB6-043A-4D48-9048-C3490ADED9F9}" destId="{8F463001-9838-4909-BF19-66C87C807BB9}" srcOrd="3" destOrd="0" presId="urn:microsoft.com/office/officeart/2018/5/layout/IconCircleLabelList"/>
    <dgm:cxn modelId="{A7622E0F-137F-4063-BF1D-D80951B443E3}" type="presParOf" srcId="{B71DF4E6-369C-4E76-88A7-BC66521362DE}" destId="{95432D3D-038E-422B-B0D9-CBC1AEF50417}" srcOrd="1" destOrd="0" presId="urn:microsoft.com/office/officeart/2018/5/layout/IconCircleLabelList"/>
    <dgm:cxn modelId="{7B322E7F-C1F1-4AA2-8589-00DDEA0F99BE}" type="presParOf" srcId="{B71DF4E6-369C-4E76-88A7-BC66521362DE}" destId="{99FDB080-CF63-4C19-A4A1-39FD88FF6AA6}" srcOrd="2" destOrd="0" presId="urn:microsoft.com/office/officeart/2018/5/layout/IconCircleLabelList"/>
    <dgm:cxn modelId="{BD025B71-0897-442F-9C70-4665B3E98D24}" type="presParOf" srcId="{99FDB080-CF63-4C19-A4A1-39FD88FF6AA6}" destId="{3D8960B4-1A9A-4213-BD68-7629AF39F98D}" srcOrd="0" destOrd="0" presId="urn:microsoft.com/office/officeart/2018/5/layout/IconCircleLabelList"/>
    <dgm:cxn modelId="{04A863DD-8DB0-4F24-B93E-1C60B4BBCBEA}" type="presParOf" srcId="{99FDB080-CF63-4C19-A4A1-39FD88FF6AA6}" destId="{46C1D1D4-6180-417D-8C81-DD4C7F260D06}" srcOrd="1" destOrd="0" presId="urn:microsoft.com/office/officeart/2018/5/layout/IconCircleLabelList"/>
    <dgm:cxn modelId="{EFBA55DE-01AB-4AD8-A233-955D913F43BE}" type="presParOf" srcId="{99FDB080-CF63-4C19-A4A1-39FD88FF6AA6}" destId="{6181A0C8-481B-4B56-A464-773A2DB27845}" srcOrd="2" destOrd="0" presId="urn:microsoft.com/office/officeart/2018/5/layout/IconCircleLabelList"/>
    <dgm:cxn modelId="{D7CF6144-F960-46C2-847A-00A20F41CF07}" type="presParOf" srcId="{99FDB080-CF63-4C19-A4A1-39FD88FF6AA6}" destId="{454CADB5-0E72-4B79-9BD8-B96C8E6FE5CD}" srcOrd="3" destOrd="0" presId="urn:microsoft.com/office/officeart/2018/5/layout/IconCircleLabelList"/>
    <dgm:cxn modelId="{97BFA703-2551-489A-A109-E2A1ECAB56BE}" type="presParOf" srcId="{B71DF4E6-369C-4E76-88A7-BC66521362DE}" destId="{20493D08-A2CB-4528-9B72-D10D0EF0BF78}" srcOrd="3" destOrd="0" presId="urn:microsoft.com/office/officeart/2018/5/layout/IconCircleLabelList"/>
    <dgm:cxn modelId="{A97A1D93-AEB4-4E23-848F-10820E8B5FE8}" type="presParOf" srcId="{B71DF4E6-369C-4E76-88A7-BC66521362DE}" destId="{7D2A48F2-932E-47A8-B5AC-311514998A6F}" srcOrd="4" destOrd="0" presId="urn:microsoft.com/office/officeart/2018/5/layout/IconCircleLabelList"/>
    <dgm:cxn modelId="{ED21718D-E80D-458F-951C-CCB8D4658DE2}" type="presParOf" srcId="{7D2A48F2-932E-47A8-B5AC-311514998A6F}" destId="{FBF50554-E4F0-4F07-B359-A89F5BD4CFAC}" srcOrd="0" destOrd="0" presId="urn:microsoft.com/office/officeart/2018/5/layout/IconCircleLabelList"/>
    <dgm:cxn modelId="{A12FB461-AFFB-4612-B243-EAEBEE759261}" type="presParOf" srcId="{7D2A48F2-932E-47A8-B5AC-311514998A6F}" destId="{F9E645A3-E317-4B0E-8C30-13834467D6BA}" srcOrd="1" destOrd="0" presId="urn:microsoft.com/office/officeart/2018/5/layout/IconCircleLabelList"/>
    <dgm:cxn modelId="{A1300333-288E-433D-ABB0-3C4B858BF56C}" type="presParOf" srcId="{7D2A48F2-932E-47A8-B5AC-311514998A6F}" destId="{7D12BA0F-30BB-422B-B1B4-E785D99C418F}" srcOrd="2" destOrd="0" presId="urn:microsoft.com/office/officeart/2018/5/layout/IconCircleLabelList"/>
    <dgm:cxn modelId="{72604B24-E593-4707-9EF3-2A677501B025}" type="presParOf" srcId="{7D2A48F2-932E-47A8-B5AC-311514998A6F}" destId="{851BD5CB-2DB4-47D4-9AB2-CECEF6020ADC}" srcOrd="3" destOrd="0" presId="urn:microsoft.com/office/officeart/2018/5/layout/IconCircleLabelList"/>
    <dgm:cxn modelId="{8CE83A1B-3877-49E9-B119-F89D4361F6B0}" type="presParOf" srcId="{B71DF4E6-369C-4E76-88A7-BC66521362DE}" destId="{35BA03C7-2EFC-40D3-8E26-214A1D4CF1C9}" srcOrd="5" destOrd="0" presId="urn:microsoft.com/office/officeart/2018/5/layout/IconCircleLabelList"/>
    <dgm:cxn modelId="{6445E912-4442-4D44-9DE1-0390331E975F}" type="presParOf" srcId="{B71DF4E6-369C-4E76-88A7-BC66521362DE}" destId="{C7D42F4C-9F34-4CD3-8291-AA092ECEB3F9}" srcOrd="6" destOrd="0" presId="urn:microsoft.com/office/officeart/2018/5/layout/IconCircleLabelList"/>
    <dgm:cxn modelId="{16361475-0202-44A0-9F58-2D0241546AE6}" type="presParOf" srcId="{C7D42F4C-9F34-4CD3-8291-AA092ECEB3F9}" destId="{2EC8EB12-17BD-43F4-80ED-88C6B7F5ED12}" srcOrd="0" destOrd="0" presId="urn:microsoft.com/office/officeart/2018/5/layout/IconCircleLabelList"/>
    <dgm:cxn modelId="{2B74D4CF-40D7-4CC1-B30B-EAFF4DD5E30C}" type="presParOf" srcId="{C7D42F4C-9F34-4CD3-8291-AA092ECEB3F9}" destId="{BC696AB8-D2A2-48A4-84A7-B68905E5EA33}" srcOrd="1" destOrd="0" presId="urn:microsoft.com/office/officeart/2018/5/layout/IconCircleLabelList"/>
    <dgm:cxn modelId="{64F57F39-1911-45ED-A86A-A658BE8906E0}" type="presParOf" srcId="{C7D42F4C-9F34-4CD3-8291-AA092ECEB3F9}" destId="{66CC6121-D5E5-4502-B62F-0CAC606BEF91}" srcOrd="2" destOrd="0" presId="urn:microsoft.com/office/officeart/2018/5/layout/IconCircleLabelList"/>
    <dgm:cxn modelId="{E3C8D456-654D-4EF0-BA6F-2AB7A56CAFD4}" type="presParOf" srcId="{C7D42F4C-9F34-4CD3-8291-AA092ECEB3F9}" destId="{F3A742A6-441B-45CB-AB06-A378FFC4AF6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FE9C3A4-3C20-4C71-8A16-A12D1D062680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0E528BD-B76B-424E-97CD-44F4DD509172}">
      <dgm:prSet/>
      <dgm:spPr/>
      <dgm:t>
        <a:bodyPr/>
        <a:lstStyle/>
        <a:p>
          <a:r>
            <a:rPr lang="en-US"/>
            <a:t>Train HR &amp; PSC units</a:t>
          </a:r>
        </a:p>
      </dgm:t>
    </dgm:pt>
    <dgm:pt modelId="{1E43EC37-EE77-4782-9036-F79F9E3C2013}" type="parTrans" cxnId="{7A5A88A4-9400-4A85-B461-126DB0810500}">
      <dgm:prSet/>
      <dgm:spPr/>
      <dgm:t>
        <a:bodyPr/>
        <a:lstStyle/>
        <a:p>
          <a:endParaRPr lang="en-US"/>
        </a:p>
      </dgm:t>
    </dgm:pt>
    <dgm:pt modelId="{1C647FAB-A391-4DA9-ACFB-6DFE1BF68284}" type="sibTrans" cxnId="{7A5A88A4-9400-4A85-B461-126DB081050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274C2D7-47B3-4B50-8434-D5E448AF0BF7}">
      <dgm:prSet/>
      <dgm:spPr/>
      <dgm:t>
        <a:bodyPr/>
        <a:lstStyle/>
        <a:p>
          <a:r>
            <a:rPr lang="en-US"/>
            <a:t>Develop inclusive manuals</a:t>
          </a:r>
        </a:p>
      </dgm:t>
    </dgm:pt>
    <dgm:pt modelId="{2A5A7077-8A57-4609-B07B-E4D5CE101609}" type="parTrans" cxnId="{67A1E63B-EC34-41EE-B026-20A3F9D588E2}">
      <dgm:prSet/>
      <dgm:spPr/>
      <dgm:t>
        <a:bodyPr/>
        <a:lstStyle/>
        <a:p>
          <a:endParaRPr lang="en-US"/>
        </a:p>
      </dgm:t>
    </dgm:pt>
    <dgm:pt modelId="{A1055E5E-43DB-4763-9B41-8EFDB818B76B}" type="sibTrans" cxnId="{67A1E63B-EC34-41EE-B026-20A3F9D588E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ACC3831-841B-4117-B207-E64D6325B8CE}">
      <dgm:prSet/>
      <dgm:spPr/>
      <dgm:t>
        <a:bodyPr/>
        <a:lstStyle/>
        <a:p>
          <a:r>
            <a:rPr lang="en-US"/>
            <a:t>Establish support mechanisms</a:t>
          </a:r>
        </a:p>
      </dgm:t>
    </dgm:pt>
    <dgm:pt modelId="{8079B055-13DD-4083-8E84-67E0F25612B0}" type="parTrans" cxnId="{A878076D-F8E6-41E6-A447-65F44415508D}">
      <dgm:prSet/>
      <dgm:spPr/>
      <dgm:t>
        <a:bodyPr/>
        <a:lstStyle/>
        <a:p>
          <a:endParaRPr lang="en-US"/>
        </a:p>
      </dgm:t>
    </dgm:pt>
    <dgm:pt modelId="{E1E7B40F-ED75-4EB0-8BE8-05DC57AE9BDB}" type="sibTrans" cxnId="{A878076D-F8E6-41E6-A447-65F44415508D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4585D3A0-758A-4120-9616-7CD5ED47361E}" type="pres">
      <dgm:prSet presAssocID="{5FE9C3A4-3C20-4C71-8A16-A12D1D062680}" presName="Name0" presStyleCnt="0">
        <dgm:presLayoutVars>
          <dgm:animLvl val="lvl"/>
          <dgm:resizeHandles val="exact"/>
        </dgm:presLayoutVars>
      </dgm:prSet>
      <dgm:spPr/>
    </dgm:pt>
    <dgm:pt modelId="{2A1A63C0-90EB-4F8B-991A-C7244BE3E0EC}" type="pres">
      <dgm:prSet presAssocID="{00E528BD-B76B-424E-97CD-44F4DD509172}" presName="compositeNode" presStyleCnt="0">
        <dgm:presLayoutVars>
          <dgm:bulletEnabled val="1"/>
        </dgm:presLayoutVars>
      </dgm:prSet>
      <dgm:spPr/>
    </dgm:pt>
    <dgm:pt modelId="{C5DBDD76-A660-4120-BCB9-47140F146965}" type="pres">
      <dgm:prSet presAssocID="{00E528BD-B76B-424E-97CD-44F4DD509172}" presName="bgRect" presStyleLbl="bgAccFollowNode1" presStyleIdx="0" presStyleCnt="3"/>
      <dgm:spPr/>
    </dgm:pt>
    <dgm:pt modelId="{FFB8BF53-C890-4002-961D-539B7B61FC7C}" type="pres">
      <dgm:prSet presAssocID="{1C647FAB-A391-4DA9-ACFB-6DFE1BF68284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090916E0-6CD4-4676-A2BB-F3AA80F65A56}" type="pres">
      <dgm:prSet presAssocID="{00E528BD-B76B-424E-97CD-44F4DD509172}" presName="bottomLine" presStyleLbl="alignNode1" presStyleIdx="1" presStyleCnt="6">
        <dgm:presLayoutVars/>
      </dgm:prSet>
      <dgm:spPr/>
    </dgm:pt>
    <dgm:pt modelId="{63501990-F968-420B-BD75-B7350C8ED043}" type="pres">
      <dgm:prSet presAssocID="{00E528BD-B76B-424E-97CD-44F4DD509172}" presName="nodeText" presStyleLbl="bgAccFollowNode1" presStyleIdx="0" presStyleCnt="3">
        <dgm:presLayoutVars>
          <dgm:bulletEnabled val="1"/>
        </dgm:presLayoutVars>
      </dgm:prSet>
      <dgm:spPr/>
    </dgm:pt>
    <dgm:pt modelId="{B1E523AB-CE17-4040-B2AE-4423F69991D4}" type="pres">
      <dgm:prSet presAssocID="{1C647FAB-A391-4DA9-ACFB-6DFE1BF68284}" presName="sibTrans" presStyleCnt="0"/>
      <dgm:spPr/>
    </dgm:pt>
    <dgm:pt modelId="{998A383C-2B25-4A12-AB0C-E58E9DA30814}" type="pres">
      <dgm:prSet presAssocID="{3274C2D7-47B3-4B50-8434-D5E448AF0BF7}" presName="compositeNode" presStyleCnt="0">
        <dgm:presLayoutVars>
          <dgm:bulletEnabled val="1"/>
        </dgm:presLayoutVars>
      </dgm:prSet>
      <dgm:spPr/>
    </dgm:pt>
    <dgm:pt modelId="{D5F05D1B-FB42-43CE-A4DD-DAC4A77EC96E}" type="pres">
      <dgm:prSet presAssocID="{3274C2D7-47B3-4B50-8434-D5E448AF0BF7}" presName="bgRect" presStyleLbl="bgAccFollowNode1" presStyleIdx="1" presStyleCnt="3"/>
      <dgm:spPr/>
    </dgm:pt>
    <dgm:pt modelId="{FA0842B2-7E75-40A6-9330-F675662DCBF7}" type="pres">
      <dgm:prSet presAssocID="{A1055E5E-43DB-4763-9B41-8EFDB818B76B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CBD88F6-7D76-4BD7-81FF-7451672DC564}" type="pres">
      <dgm:prSet presAssocID="{3274C2D7-47B3-4B50-8434-D5E448AF0BF7}" presName="bottomLine" presStyleLbl="alignNode1" presStyleIdx="3" presStyleCnt="6">
        <dgm:presLayoutVars/>
      </dgm:prSet>
      <dgm:spPr/>
    </dgm:pt>
    <dgm:pt modelId="{C186D87F-0730-47A9-AF18-E8DFE83D6A49}" type="pres">
      <dgm:prSet presAssocID="{3274C2D7-47B3-4B50-8434-D5E448AF0BF7}" presName="nodeText" presStyleLbl="bgAccFollowNode1" presStyleIdx="1" presStyleCnt="3">
        <dgm:presLayoutVars>
          <dgm:bulletEnabled val="1"/>
        </dgm:presLayoutVars>
      </dgm:prSet>
      <dgm:spPr/>
    </dgm:pt>
    <dgm:pt modelId="{C99DACCA-78EF-4CB0-8E56-B90C0E3E9CDB}" type="pres">
      <dgm:prSet presAssocID="{A1055E5E-43DB-4763-9B41-8EFDB818B76B}" presName="sibTrans" presStyleCnt="0"/>
      <dgm:spPr/>
    </dgm:pt>
    <dgm:pt modelId="{EA854D08-F24F-4149-B901-2016656A0EEE}" type="pres">
      <dgm:prSet presAssocID="{6ACC3831-841B-4117-B207-E64D6325B8CE}" presName="compositeNode" presStyleCnt="0">
        <dgm:presLayoutVars>
          <dgm:bulletEnabled val="1"/>
        </dgm:presLayoutVars>
      </dgm:prSet>
      <dgm:spPr/>
    </dgm:pt>
    <dgm:pt modelId="{6E443C4D-0107-4CC7-B653-30A1036690B4}" type="pres">
      <dgm:prSet presAssocID="{6ACC3831-841B-4117-B207-E64D6325B8CE}" presName="bgRect" presStyleLbl="bgAccFollowNode1" presStyleIdx="2" presStyleCnt="3"/>
      <dgm:spPr/>
    </dgm:pt>
    <dgm:pt modelId="{2CD73E51-57A9-4418-AF0C-A5BFED806794}" type="pres">
      <dgm:prSet presAssocID="{E1E7B40F-ED75-4EB0-8BE8-05DC57AE9BDB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94477A46-9D68-4CC8-A822-425059E17CD4}" type="pres">
      <dgm:prSet presAssocID="{6ACC3831-841B-4117-B207-E64D6325B8CE}" presName="bottomLine" presStyleLbl="alignNode1" presStyleIdx="5" presStyleCnt="6">
        <dgm:presLayoutVars/>
      </dgm:prSet>
      <dgm:spPr/>
    </dgm:pt>
    <dgm:pt modelId="{7612F064-C816-4C6C-B1A8-A58B25459B45}" type="pres">
      <dgm:prSet presAssocID="{6ACC3831-841B-4117-B207-E64D6325B8C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AA3F0116-EA08-4F87-9B81-06877286E936}" type="presOf" srcId="{6ACC3831-841B-4117-B207-E64D6325B8CE}" destId="{7612F064-C816-4C6C-B1A8-A58B25459B45}" srcOrd="1" destOrd="0" presId="urn:microsoft.com/office/officeart/2016/7/layout/BasicLinearProcessNumbered"/>
    <dgm:cxn modelId="{67A1E63B-EC34-41EE-B026-20A3F9D588E2}" srcId="{5FE9C3A4-3C20-4C71-8A16-A12D1D062680}" destId="{3274C2D7-47B3-4B50-8434-D5E448AF0BF7}" srcOrd="1" destOrd="0" parTransId="{2A5A7077-8A57-4609-B07B-E4D5CE101609}" sibTransId="{A1055E5E-43DB-4763-9B41-8EFDB818B76B}"/>
    <dgm:cxn modelId="{59DBF062-7712-423E-AA42-5490D42BFC8E}" type="presOf" srcId="{00E528BD-B76B-424E-97CD-44F4DD509172}" destId="{C5DBDD76-A660-4120-BCB9-47140F146965}" srcOrd="0" destOrd="0" presId="urn:microsoft.com/office/officeart/2016/7/layout/BasicLinearProcessNumbered"/>
    <dgm:cxn modelId="{DFDA8B63-C299-41ED-8C01-E30CBA0B2D7C}" type="presOf" srcId="{1C647FAB-A391-4DA9-ACFB-6DFE1BF68284}" destId="{FFB8BF53-C890-4002-961D-539B7B61FC7C}" srcOrd="0" destOrd="0" presId="urn:microsoft.com/office/officeart/2016/7/layout/BasicLinearProcessNumbered"/>
    <dgm:cxn modelId="{A878076D-F8E6-41E6-A447-65F44415508D}" srcId="{5FE9C3A4-3C20-4C71-8A16-A12D1D062680}" destId="{6ACC3831-841B-4117-B207-E64D6325B8CE}" srcOrd="2" destOrd="0" parTransId="{8079B055-13DD-4083-8E84-67E0F25612B0}" sibTransId="{E1E7B40F-ED75-4EB0-8BE8-05DC57AE9BDB}"/>
    <dgm:cxn modelId="{5F989874-7E7F-4B16-A100-C7AB3E39C20C}" type="presOf" srcId="{6ACC3831-841B-4117-B207-E64D6325B8CE}" destId="{6E443C4D-0107-4CC7-B653-30A1036690B4}" srcOrd="0" destOrd="0" presId="urn:microsoft.com/office/officeart/2016/7/layout/BasicLinearProcessNumbered"/>
    <dgm:cxn modelId="{84BB8884-7919-4035-B9BD-BDB37D8645E1}" type="presOf" srcId="{00E528BD-B76B-424E-97CD-44F4DD509172}" destId="{63501990-F968-420B-BD75-B7350C8ED043}" srcOrd="1" destOrd="0" presId="urn:microsoft.com/office/officeart/2016/7/layout/BasicLinearProcessNumbered"/>
    <dgm:cxn modelId="{7A5A88A4-9400-4A85-B461-126DB0810500}" srcId="{5FE9C3A4-3C20-4C71-8A16-A12D1D062680}" destId="{00E528BD-B76B-424E-97CD-44F4DD509172}" srcOrd="0" destOrd="0" parTransId="{1E43EC37-EE77-4782-9036-F79F9E3C2013}" sibTransId="{1C647FAB-A391-4DA9-ACFB-6DFE1BF68284}"/>
    <dgm:cxn modelId="{0824E2AA-960D-4195-99CD-2B237AFF57D2}" type="presOf" srcId="{E1E7B40F-ED75-4EB0-8BE8-05DC57AE9BDB}" destId="{2CD73E51-57A9-4418-AF0C-A5BFED806794}" srcOrd="0" destOrd="0" presId="urn:microsoft.com/office/officeart/2016/7/layout/BasicLinearProcessNumbered"/>
    <dgm:cxn modelId="{441EF9AB-672A-4B0D-A6D0-BAC535E063DD}" type="presOf" srcId="{3274C2D7-47B3-4B50-8434-D5E448AF0BF7}" destId="{C186D87F-0730-47A9-AF18-E8DFE83D6A49}" srcOrd="1" destOrd="0" presId="urn:microsoft.com/office/officeart/2016/7/layout/BasicLinearProcessNumbered"/>
    <dgm:cxn modelId="{D76CAEAC-DDE7-4D60-8AC6-2FD2381B1397}" type="presOf" srcId="{3274C2D7-47B3-4B50-8434-D5E448AF0BF7}" destId="{D5F05D1B-FB42-43CE-A4DD-DAC4A77EC96E}" srcOrd="0" destOrd="0" presId="urn:microsoft.com/office/officeart/2016/7/layout/BasicLinearProcessNumbered"/>
    <dgm:cxn modelId="{891808C1-175E-4BAF-8205-1E64506A6CCB}" type="presOf" srcId="{5FE9C3A4-3C20-4C71-8A16-A12D1D062680}" destId="{4585D3A0-758A-4120-9616-7CD5ED47361E}" srcOrd="0" destOrd="0" presId="urn:microsoft.com/office/officeart/2016/7/layout/BasicLinearProcessNumbered"/>
    <dgm:cxn modelId="{41D17DEA-2BA1-42A7-8BD1-15308188D4C2}" type="presOf" srcId="{A1055E5E-43DB-4763-9B41-8EFDB818B76B}" destId="{FA0842B2-7E75-40A6-9330-F675662DCBF7}" srcOrd="0" destOrd="0" presId="urn:microsoft.com/office/officeart/2016/7/layout/BasicLinearProcessNumbered"/>
    <dgm:cxn modelId="{07969D93-7526-4797-B2BA-A59B34F7A600}" type="presParOf" srcId="{4585D3A0-758A-4120-9616-7CD5ED47361E}" destId="{2A1A63C0-90EB-4F8B-991A-C7244BE3E0EC}" srcOrd="0" destOrd="0" presId="urn:microsoft.com/office/officeart/2016/7/layout/BasicLinearProcessNumbered"/>
    <dgm:cxn modelId="{377D9F72-CC61-461F-BE24-DDD06DC3C21E}" type="presParOf" srcId="{2A1A63C0-90EB-4F8B-991A-C7244BE3E0EC}" destId="{C5DBDD76-A660-4120-BCB9-47140F146965}" srcOrd="0" destOrd="0" presId="urn:microsoft.com/office/officeart/2016/7/layout/BasicLinearProcessNumbered"/>
    <dgm:cxn modelId="{1375A682-A28E-4BF1-992E-6A7CA3C91363}" type="presParOf" srcId="{2A1A63C0-90EB-4F8B-991A-C7244BE3E0EC}" destId="{FFB8BF53-C890-4002-961D-539B7B61FC7C}" srcOrd="1" destOrd="0" presId="urn:microsoft.com/office/officeart/2016/7/layout/BasicLinearProcessNumbered"/>
    <dgm:cxn modelId="{63C2EB5D-6774-4F1A-9064-8D985FBA42B9}" type="presParOf" srcId="{2A1A63C0-90EB-4F8B-991A-C7244BE3E0EC}" destId="{090916E0-6CD4-4676-A2BB-F3AA80F65A56}" srcOrd="2" destOrd="0" presId="urn:microsoft.com/office/officeart/2016/7/layout/BasicLinearProcessNumbered"/>
    <dgm:cxn modelId="{D4735F08-F84C-410A-A15C-769EE4C7BA3C}" type="presParOf" srcId="{2A1A63C0-90EB-4F8B-991A-C7244BE3E0EC}" destId="{63501990-F968-420B-BD75-B7350C8ED043}" srcOrd="3" destOrd="0" presId="urn:microsoft.com/office/officeart/2016/7/layout/BasicLinearProcessNumbered"/>
    <dgm:cxn modelId="{148F4186-45A8-4EB6-B67E-DA523880A7B8}" type="presParOf" srcId="{4585D3A0-758A-4120-9616-7CD5ED47361E}" destId="{B1E523AB-CE17-4040-B2AE-4423F69991D4}" srcOrd="1" destOrd="0" presId="urn:microsoft.com/office/officeart/2016/7/layout/BasicLinearProcessNumbered"/>
    <dgm:cxn modelId="{A34A286A-2390-4BDA-8279-3DB7B71F0A23}" type="presParOf" srcId="{4585D3A0-758A-4120-9616-7CD5ED47361E}" destId="{998A383C-2B25-4A12-AB0C-E58E9DA30814}" srcOrd="2" destOrd="0" presId="urn:microsoft.com/office/officeart/2016/7/layout/BasicLinearProcessNumbered"/>
    <dgm:cxn modelId="{E4206BF3-9297-48CA-92EE-7D5FFE70CCF1}" type="presParOf" srcId="{998A383C-2B25-4A12-AB0C-E58E9DA30814}" destId="{D5F05D1B-FB42-43CE-A4DD-DAC4A77EC96E}" srcOrd="0" destOrd="0" presId="urn:microsoft.com/office/officeart/2016/7/layout/BasicLinearProcessNumbered"/>
    <dgm:cxn modelId="{3E934F81-416B-4637-B94E-B937F71346A2}" type="presParOf" srcId="{998A383C-2B25-4A12-AB0C-E58E9DA30814}" destId="{FA0842B2-7E75-40A6-9330-F675662DCBF7}" srcOrd="1" destOrd="0" presId="urn:microsoft.com/office/officeart/2016/7/layout/BasicLinearProcessNumbered"/>
    <dgm:cxn modelId="{49EE83C3-8F4D-4A4C-B7C1-8DFB89CF6E50}" type="presParOf" srcId="{998A383C-2B25-4A12-AB0C-E58E9DA30814}" destId="{CCBD88F6-7D76-4BD7-81FF-7451672DC564}" srcOrd="2" destOrd="0" presId="urn:microsoft.com/office/officeart/2016/7/layout/BasicLinearProcessNumbered"/>
    <dgm:cxn modelId="{F3864AC0-F9DA-4A1B-AFAF-8544C5AD342B}" type="presParOf" srcId="{998A383C-2B25-4A12-AB0C-E58E9DA30814}" destId="{C186D87F-0730-47A9-AF18-E8DFE83D6A49}" srcOrd="3" destOrd="0" presId="urn:microsoft.com/office/officeart/2016/7/layout/BasicLinearProcessNumbered"/>
    <dgm:cxn modelId="{F5EC5910-2BF2-4281-93D3-E2D667A0AEAB}" type="presParOf" srcId="{4585D3A0-758A-4120-9616-7CD5ED47361E}" destId="{C99DACCA-78EF-4CB0-8E56-B90C0E3E9CDB}" srcOrd="3" destOrd="0" presId="urn:microsoft.com/office/officeart/2016/7/layout/BasicLinearProcessNumbered"/>
    <dgm:cxn modelId="{0869616B-8F98-4146-B042-D2C9FFA0A64E}" type="presParOf" srcId="{4585D3A0-758A-4120-9616-7CD5ED47361E}" destId="{EA854D08-F24F-4149-B901-2016656A0EEE}" srcOrd="4" destOrd="0" presId="urn:microsoft.com/office/officeart/2016/7/layout/BasicLinearProcessNumbered"/>
    <dgm:cxn modelId="{26DE569A-A4D4-4E07-981E-DD7E4397058B}" type="presParOf" srcId="{EA854D08-F24F-4149-B901-2016656A0EEE}" destId="{6E443C4D-0107-4CC7-B653-30A1036690B4}" srcOrd="0" destOrd="0" presId="urn:microsoft.com/office/officeart/2016/7/layout/BasicLinearProcessNumbered"/>
    <dgm:cxn modelId="{352BD272-48B8-41CE-A40F-3E985C958164}" type="presParOf" srcId="{EA854D08-F24F-4149-B901-2016656A0EEE}" destId="{2CD73E51-57A9-4418-AF0C-A5BFED806794}" srcOrd="1" destOrd="0" presId="urn:microsoft.com/office/officeart/2016/7/layout/BasicLinearProcessNumbered"/>
    <dgm:cxn modelId="{697A8884-AA88-4551-BCE8-2CEA6FFE53C5}" type="presParOf" srcId="{EA854D08-F24F-4149-B901-2016656A0EEE}" destId="{94477A46-9D68-4CC8-A822-425059E17CD4}" srcOrd="2" destOrd="0" presId="urn:microsoft.com/office/officeart/2016/7/layout/BasicLinearProcessNumbered"/>
    <dgm:cxn modelId="{59BCC330-60AB-4F30-9DD3-E277C103CF39}" type="presParOf" srcId="{EA854D08-F24F-4149-B901-2016656A0EEE}" destId="{7612F064-C816-4C6C-B1A8-A58B25459B45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C36CA9-673B-4B51-A202-254D2B9DF57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08D36D6-A8DC-4E6C-B1CF-4ABB57F5BCFA}">
      <dgm:prSet/>
      <dgm:spPr/>
      <dgm:t>
        <a:bodyPr/>
        <a:lstStyle/>
        <a:p>
          <a:pPr>
            <a:defRPr cap="all"/>
          </a:pPr>
          <a:r>
            <a:rPr lang="en-US"/>
            <a:t>Track % of migrant applications</a:t>
          </a:r>
        </a:p>
      </dgm:t>
    </dgm:pt>
    <dgm:pt modelId="{2801E827-5035-4186-8E54-4362539BF509}" type="parTrans" cxnId="{3CFC50C5-7FBF-4B90-92BE-BAAEF060B940}">
      <dgm:prSet/>
      <dgm:spPr/>
      <dgm:t>
        <a:bodyPr/>
        <a:lstStyle/>
        <a:p>
          <a:endParaRPr lang="en-US"/>
        </a:p>
      </dgm:t>
    </dgm:pt>
    <dgm:pt modelId="{39B790D1-FB99-4138-9CBD-A595F7B54040}" type="sibTrans" cxnId="{3CFC50C5-7FBF-4B90-92BE-BAAEF060B940}">
      <dgm:prSet/>
      <dgm:spPr/>
      <dgm:t>
        <a:bodyPr/>
        <a:lstStyle/>
        <a:p>
          <a:endParaRPr lang="en-US"/>
        </a:p>
      </dgm:t>
    </dgm:pt>
    <dgm:pt modelId="{595DE6FC-7914-4A2B-BBE7-41055EE68FC5}">
      <dgm:prSet/>
      <dgm:spPr/>
      <dgm:t>
        <a:bodyPr/>
        <a:lstStyle/>
        <a:p>
          <a:pPr>
            <a:defRPr cap="all"/>
          </a:pPr>
          <a:r>
            <a:rPr lang="en-US"/>
            <a:t>Time to credentialing</a:t>
          </a:r>
        </a:p>
      </dgm:t>
    </dgm:pt>
    <dgm:pt modelId="{C84F1818-C165-4F65-A8C2-9E490B500CFE}" type="parTrans" cxnId="{F998A001-B105-43BD-A203-36332BAE348F}">
      <dgm:prSet/>
      <dgm:spPr/>
      <dgm:t>
        <a:bodyPr/>
        <a:lstStyle/>
        <a:p>
          <a:endParaRPr lang="en-US"/>
        </a:p>
      </dgm:t>
    </dgm:pt>
    <dgm:pt modelId="{8427BF86-034B-415A-ABE2-AACF61040F3D}" type="sibTrans" cxnId="{F998A001-B105-43BD-A203-36332BAE348F}">
      <dgm:prSet/>
      <dgm:spPr/>
      <dgm:t>
        <a:bodyPr/>
        <a:lstStyle/>
        <a:p>
          <a:endParaRPr lang="en-US"/>
        </a:p>
      </dgm:t>
    </dgm:pt>
    <dgm:pt modelId="{C440261E-747D-4375-A695-C32CCA8D9403}">
      <dgm:prSet/>
      <dgm:spPr/>
      <dgm:t>
        <a:bodyPr/>
        <a:lstStyle/>
        <a:p>
          <a:pPr>
            <a:defRPr cap="all"/>
          </a:pPr>
          <a:r>
            <a:rPr lang="en-US"/>
            <a:t>Retention after 2 years</a:t>
          </a:r>
        </a:p>
      </dgm:t>
    </dgm:pt>
    <dgm:pt modelId="{38CAD068-571A-48D6-9DCE-7C75E8858610}" type="parTrans" cxnId="{6E08C775-7E3E-493A-BA78-25244677A2BD}">
      <dgm:prSet/>
      <dgm:spPr/>
      <dgm:t>
        <a:bodyPr/>
        <a:lstStyle/>
        <a:p>
          <a:endParaRPr lang="en-US"/>
        </a:p>
      </dgm:t>
    </dgm:pt>
    <dgm:pt modelId="{6C573808-593B-4C3D-AA2F-E7EA3BA59EDC}" type="sibTrans" cxnId="{6E08C775-7E3E-493A-BA78-25244677A2BD}">
      <dgm:prSet/>
      <dgm:spPr/>
      <dgm:t>
        <a:bodyPr/>
        <a:lstStyle/>
        <a:p>
          <a:endParaRPr lang="en-US"/>
        </a:p>
      </dgm:t>
    </dgm:pt>
    <dgm:pt modelId="{129846DA-E6A4-4E9E-9642-442B230303DE}">
      <dgm:prSet/>
      <dgm:spPr/>
      <dgm:t>
        <a:bodyPr/>
        <a:lstStyle/>
        <a:p>
          <a:pPr>
            <a:defRPr cap="all"/>
          </a:pPr>
          <a:r>
            <a:rPr lang="en-US"/>
            <a:t>Report to PSC &amp; Parliament</a:t>
          </a:r>
        </a:p>
      </dgm:t>
    </dgm:pt>
    <dgm:pt modelId="{CCC32204-31CE-4039-A383-4DC6164D3493}" type="parTrans" cxnId="{E33CC97A-5317-4C91-BD39-107B13A374BC}">
      <dgm:prSet/>
      <dgm:spPr/>
      <dgm:t>
        <a:bodyPr/>
        <a:lstStyle/>
        <a:p>
          <a:endParaRPr lang="en-US"/>
        </a:p>
      </dgm:t>
    </dgm:pt>
    <dgm:pt modelId="{40B2A28E-D8A0-4730-B329-12ED0626B06F}" type="sibTrans" cxnId="{E33CC97A-5317-4C91-BD39-107B13A374BC}">
      <dgm:prSet/>
      <dgm:spPr/>
      <dgm:t>
        <a:bodyPr/>
        <a:lstStyle/>
        <a:p>
          <a:endParaRPr lang="en-US"/>
        </a:p>
      </dgm:t>
    </dgm:pt>
    <dgm:pt modelId="{3A17A13F-6D2A-4BFA-A25F-783F07339613}" type="pres">
      <dgm:prSet presAssocID="{14C36CA9-673B-4B51-A202-254D2B9DF578}" presName="root" presStyleCnt="0">
        <dgm:presLayoutVars>
          <dgm:dir/>
          <dgm:resizeHandles val="exact"/>
        </dgm:presLayoutVars>
      </dgm:prSet>
      <dgm:spPr/>
    </dgm:pt>
    <dgm:pt modelId="{B1DC1B59-ACA2-4A8C-9B31-B8E61C5BE744}" type="pres">
      <dgm:prSet presAssocID="{E08D36D6-A8DC-4E6C-B1CF-4ABB57F5BCFA}" presName="compNode" presStyleCnt="0"/>
      <dgm:spPr/>
    </dgm:pt>
    <dgm:pt modelId="{4F7D0713-2E4D-4862-882A-A3379CE5A954}" type="pres">
      <dgm:prSet presAssocID="{E08D36D6-A8DC-4E6C-B1CF-4ABB57F5BCFA}" presName="iconBgRect" presStyleLbl="bgShp" presStyleIdx="0" presStyleCnt="4"/>
      <dgm:spPr/>
    </dgm:pt>
    <dgm:pt modelId="{46AF2B60-B9A4-473B-938D-DCD36A6475F2}" type="pres">
      <dgm:prSet presAssocID="{E08D36D6-A8DC-4E6C-B1CF-4ABB57F5BCF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5C880FB5-EF96-4E78-A6C1-ECB6C101EF7C}" type="pres">
      <dgm:prSet presAssocID="{E08D36D6-A8DC-4E6C-B1CF-4ABB57F5BCFA}" presName="spaceRect" presStyleCnt="0"/>
      <dgm:spPr/>
    </dgm:pt>
    <dgm:pt modelId="{3B871979-299D-4F2C-A798-9E14BC3EAAF2}" type="pres">
      <dgm:prSet presAssocID="{E08D36D6-A8DC-4E6C-B1CF-4ABB57F5BCFA}" presName="textRect" presStyleLbl="revTx" presStyleIdx="0" presStyleCnt="4">
        <dgm:presLayoutVars>
          <dgm:chMax val="1"/>
          <dgm:chPref val="1"/>
        </dgm:presLayoutVars>
      </dgm:prSet>
      <dgm:spPr/>
    </dgm:pt>
    <dgm:pt modelId="{143C761C-9C92-4DB4-A723-335538D701F3}" type="pres">
      <dgm:prSet presAssocID="{39B790D1-FB99-4138-9CBD-A595F7B54040}" presName="sibTrans" presStyleCnt="0"/>
      <dgm:spPr/>
    </dgm:pt>
    <dgm:pt modelId="{FC49937C-6B0B-499A-9FD9-12EA1D8A6C83}" type="pres">
      <dgm:prSet presAssocID="{595DE6FC-7914-4A2B-BBE7-41055EE68FC5}" presName="compNode" presStyleCnt="0"/>
      <dgm:spPr/>
    </dgm:pt>
    <dgm:pt modelId="{6322CB94-2DE0-4312-8CEC-5A7C14A9DAF3}" type="pres">
      <dgm:prSet presAssocID="{595DE6FC-7914-4A2B-BBE7-41055EE68FC5}" presName="iconBgRect" presStyleLbl="bgShp" presStyleIdx="1" presStyleCnt="4"/>
      <dgm:spPr/>
    </dgm:pt>
    <dgm:pt modelId="{EA17DCF7-B0BF-4A75-BB2A-50813922F815}" type="pres">
      <dgm:prSet presAssocID="{595DE6FC-7914-4A2B-BBE7-41055EE68FC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6A65452C-3381-4A01-ABDE-0D2C87DA5E78}" type="pres">
      <dgm:prSet presAssocID="{595DE6FC-7914-4A2B-BBE7-41055EE68FC5}" presName="spaceRect" presStyleCnt="0"/>
      <dgm:spPr/>
    </dgm:pt>
    <dgm:pt modelId="{823C96F3-69FB-4740-801C-11FE4BBE718F}" type="pres">
      <dgm:prSet presAssocID="{595DE6FC-7914-4A2B-BBE7-41055EE68FC5}" presName="textRect" presStyleLbl="revTx" presStyleIdx="1" presStyleCnt="4">
        <dgm:presLayoutVars>
          <dgm:chMax val="1"/>
          <dgm:chPref val="1"/>
        </dgm:presLayoutVars>
      </dgm:prSet>
      <dgm:spPr/>
    </dgm:pt>
    <dgm:pt modelId="{77EE355B-5F52-4E55-9E2F-0756A2AC2E6E}" type="pres">
      <dgm:prSet presAssocID="{8427BF86-034B-415A-ABE2-AACF61040F3D}" presName="sibTrans" presStyleCnt="0"/>
      <dgm:spPr/>
    </dgm:pt>
    <dgm:pt modelId="{A557605A-1CBF-4773-B752-CB720B52FA4B}" type="pres">
      <dgm:prSet presAssocID="{C440261E-747D-4375-A695-C32CCA8D9403}" presName="compNode" presStyleCnt="0"/>
      <dgm:spPr/>
    </dgm:pt>
    <dgm:pt modelId="{9B9EF5EB-0CF5-4428-B61A-AC616B472F69}" type="pres">
      <dgm:prSet presAssocID="{C440261E-747D-4375-A695-C32CCA8D9403}" presName="iconBgRect" presStyleLbl="bgShp" presStyleIdx="2" presStyleCnt="4"/>
      <dgm:spPr/>
    </dgm:pt>
    <dgm:pt modelId="{F0316237-915E-497B-846E-41C427D380DE}" type="pres">
      <dgm:prSet presAssocID="{C440261E-747D-4375-A695-C32CCA8D940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87926DD-8063-4122-A94F-8E19DF00E9EE}" type="pres">
      <dgm:prSet presAssocID="{C440261E-747D-4375-A695-C32CCA8D9403}" presName="spaceRect" presStyleCnt="0"/>
      <dgm:spPr/>
    </dgm:pt>
    <dgm:pt modelId="{B718C756-5A82-422C-87FE-601B6469CCCB}" type="pres">
      <dgm:prSet presAssocID="{C440261E-747D-4375-A695-C32CCA8D9403}" presName="textRect" presStyleLbl="revTx" presStyleIdx="2" presStyleCnt="4">
        <dgm:presLayoutVars>
          <dgm:chMax val="1"/>
          <dgm:chPref val="1"/>
        </dgm:presLayoutVars>
      </dgm:prSet>
      <dgm:spPr/>
    </dgm:pt>
    <dgm:pt modelId="{B606CB05-5867-4FDA-9644-49D91B0084B3}" type="pres">
      <dgm:prSet presAssocID="{6C573808-593B-4C3D-AA2F-E7EA3BA59EDC}" presName="sibTrans" presStyleCnt="0"/>
      <dgm:spPr/>
    </dgm:pt>
    <dgm:pt modelId="{8D9547C5-B954-48D3-B429-0A5B8A8D15A3}" type="pres">
      <dgm:prSet presAssocID="{129846DA-E6A4-4E9E-9642-442B230303DE}" presName="compNode" presStyleCnt="0"/>
      <dgm:spPr/>
    </dgm:pt>
    <dgm:pt modelId="{ACF6AB8E-4EA8-4D11-A652-AC81536F5441}" type="pres">
      <dgm:prSet presAssocID="{129846DA-E6A4-4E9E-9642-442B230303DE}" presName="iconBgRect" presStyleLbl="bgShp" presStyleIdx="3" presStyleCnt="4"/>
      <dgm:spPr/>
    </dgm:pt>
    <dgm:pt modelId="{FBFAD74D-5F2A-459F-A898-F8250198F1C2}" type="pres">
      <dgm:prSet presAssocID="{129846DA-E6A4-4E9E-9642-442B230303D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64C9B505-3836-4CDA-974D-5C35280862C9}" type="pres">
      <dgm:prSet presAssocID="{129846DA-E6A4-4E9E-9642-442B230303DE}" presName="spaceRect" presStyleCnt="0"/>
      <dgm:spPr/>
    </dgm:pt>
    <dgm:pt modelId="{875C1035-464C-4488-A002-2ADD0718CB52}" type="pres">
      <dgm:prSet presAssocID="{129846DA-E6A4-4E9E-9642-442B230303D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AD08D01-8B1C-4BEC-AECB-3F33B16C32AC}" type="presOf" srcId="{595DE6FC-7914-4A2B-BBE7-41055EE68FC5}" destId="{823C96F3-69FB-4740-801C-11FE4BBE718F}" srcOrd="0" destOrd="0" presId="urn:microsoft.com/office/officeart/2018/5/layout/IconCircleLabelList"/>
    <dgm:cxn modelId="{F998A001-B105-43BD-A203-36332BAE348F}" srcId="{14C36CA9-673B-4B51-A202-254D2B9DF578}" destId="{595DE6FC-7914-4A2B-BBE7-41055EE68FC5}" srcOrd="1" destOrd="0" parTransId="{C84F1818-C165-4F65-A8C2-9E490B500CFE}" sibTransId="{8427BF86-034B-415A-ABE2-AACF61040F3D}"/>
    <dgm:cxn modelId="{6E08C775-7E3E-493A-BA78-25244677A2BD}" srcId="{14C36CA9-673B-4B51-A202-254D2B9DF578}" destId="{C440261E-747D-4375-A695-C32CCA8D9403}" srcOrd="2" destOrd="0" parTransId="{38CAD068-571A-48D6-9DCE-7C75E8858610}" sibTransId="{6C573808-593B-4C3D-AA2F-E7EA3BA59EDC}"/>
    <dgm:cxn modelId="{888B5876-AECF-4418-89EC-D4B9DFF71727}" type="presOf" srcId="{14C36CA9-673B-4B51-A202-254D2B9DF578}" destId="{3A17A13F-6D2A-4BFA-A25F-783F07339613}" srcOrd="0" destOrd="0" presId="urn:microsoft.com/office/officeart/2018/5/layout/IconCircleLabelList"/>
    <dgm:cxn modelId="{E33CC97A-5317-4C91-BD39-107B13A374BC}" srcId="{14C36CA9-673B-4B51-A202-254D2B9DF578}" destId="{129846DA-E6A4-4E9E-9642-442B230303DE}" srcOrd="3" destOrd="0" parTransId="{CCC32204-31CE-4039-A383-4DC6164D3493}" sibTransId="{40B2A28E-D8A0-4730-B329-12ED0626B06F}"/>
    <dgm:cxn modelId="{F84DFD89-3108-431D-8C55-FAECD53F47A2}" type="presOf" srcId="{129846DA-E6A4-4E9E-9642-442B230303DE}" destId="{875C1035-464C-4488-A002-2ADD0718CB52}" srcOrd="0" destOrd="0" presId="urn:microsoft.com/office/officeart/2018/5/layout/IconCircleLabelList"/>
    <dgm:cxn modelId="{2A8FEC95-827D-4A35-A3E1-EB012F0A5471}" type="presOf" srcId="{E08D36D6-A8DC-4E6C-B1CF-4ABB57F5BCFA}" destId="{3B871979-299D-4F2C-A798-9E14BC3EAAF2}" srcOrd="0" destOrd="0" presId="urn:microsoft.com/office/officeart/2018/5/layout/IconCircleLabelList"/>
    <dgm:cxn modelId="{3CFC50C5-7FBF-4B90-92BE-BAAEF060B940}" srcId="{14C36CA9-673B-4B51-A202-254D2B9DF578}" destId="{E08D36D6-A8DC-4E6C-B1CF-4ABB57F5BCFA}" srcOrd="0" destOrd="0" parTransId="{2801E827-5035-4186-8E54-4362539BF509}" sibTransId="{39B790D1-FB99-4138-9CBD-A595F7B54040}"/>
    <dgm:cxn modelId="{BA9FDBEA-0F70-499D-9C1E-E38A21D407E8}" type="presOf" srcId="{C440261E-747D-4375-A695-C32CCA8D9403}" destId="{B718C756-5A82-422C-87FE-601B6469CCCB}" srcOrd="0" destOrd="0" presId="urn:microsoft.com/office/officeart/2018/5/layout/IconCircleLabelList"/>
    <dgm:cxn modelId="{0AA23CA7-DBCA-491D-B163-3F20602241E0}" type="presParOf" srcId="{3A17A13F-6D2A-4BFA-A25F-783F07339613}" destId="{B1DC1B59-ACA2-4A8C-9B31-B8E61C5BE744}" srcOrd="0" destOrd="0" presId="urn:microsoft.com/office/officeart/2018/5/layout/IconCircleLabelList"/>
    <dgm:cxn modelId="{C5124CB3-68BD-42BF-9498-3A80A71DAB45}" type="presParOf" srcId="{B1DC1B59-ACA2-4A8C-9B31-B8E61C5BE744}" destId="{4F7D0713-2E4D-4862-882A-A3379CE5A954}" srcOrd="0" destOrd="0" presId="urn:microsoft.com/office/officeart/2018/5/layout/IconCircleLabelList"/>
    <dgm:cxn modelId="{C37054B9-EE2A-4856-A796-93D626651C1A}" type="presParOf" srcId="{B1DC1B59-ACA2-4A8C-9B31-B8E61C5BE744}" destId="{46AF2B60-B9A4-473B-938D-DCD36A6475F2}" srcOrd="1" destOrd="0" presId="urn:microsoft.com/office/officeart/2018/5/layout/IconCircleLabelList"/>
    <dgm:cxn modelId="{B8196599-D119-47F7-A48B-2F8F768855EA}" type="presParOf" srcId="{B1DC1B59-ACA2-4A8C-9B31-B8E61C5BE744}" destId="{5C880FB5-EF96-4E78-A6C1-ECB6C101EF7C}" srcOrd="2" destOrd="0" presId="urn:microsoft.com/office/officeart/2018/5/layout/IconCircleLabelList"/>
    <dgm:cxn modelId="{7E0689F9-86D7-4878-8277-08156BD0E4AF}" type="presParOf" srcId="{B1DC1B59-ACA2-4A8C-9B31-B8E61C5BE744}" destId="{3B871979-299D-4F2C-A798-9E14BC3EAAF2}" srcOrd="3" destOrd="0" presId="urn:microsoft.com/office/officeart/2018/5/layout/IconCircleLabelList"/>
    <dgm:cxn modelId="{6821295D-C805-437D-8D63-FF06EF302F33}" type="presParOf" srcId="{3A17A13F-6D2A-4BFA-A25F-783F07339613}" destId="{143C761C-9C92-4DB4-A723-335538D701F3}" srcOrd="1" destOrd="0" presId="urn:microsoft.com/office/officeart/2018/5/layout/IconCircleLabelList"/>
    <dgm:cxn modelId="{B71F24BF-D100-40EC-91B9-E0CD5103D7F2}" type="presParOf" srcId="{3A17A13F-6D2A-4BFA-A25F-783F07339613}" destId="{FC49937C-6B0B-499A-9FD9-12EA1D8A6C83}" srcOrd="2" destOrd="0" presId="urn:microsoft.com/office/officeart/2018/5/layout/IconCircleLabelList"/>
    <dgm:cxn modelId="{C5BE842E-D26C-4443-BD6E-C7C75ADA85CA}" type="presParOf" srcId="{FC49937C-6B0B-499A-9FD9-12EA1D8A6C83}" destId="{6322CB94-2DE0-4312-8CEC-5A7C14A9DAF3}" srcOrd="0" destOrd="0" presId="urn:microsoft.com/office/officeart/2018/5/layout/IconCircleLabelList"/>
    <dgm:cxn modelId="{F4FDB1BD-6F91-4180-BBDC-42D2526FDC18}" type="presParOf" srcId="{FC49937C-6B0B-499A-9FD9-12EA1D8A6C83}" destId="{EA17DCF7-B0BF-4A75-BB2A-50813922F815}" srcOrd="1" destOrd="0" presId="urn:microsoft.com/office/officeart/2018/5/layout/IconCircleLabelList"/>
    <dgm:cxn modelId="{42A1E2AF-A06D-4877-9180-E25F90AC3D37}" type="presParOf" srcId="{FC49937C-6B0B-499A-9FD9-12EA1D8A6C83}" destId="{6A65452C-3381-4A01-ABDE-0D2C87DA5E78}" srcOrd="2" destOrd="0" presId="urn:microsoft.com/office/officeart/2018/5/layout/IconCircleLabelList"/>
    <dgm:cxn modelId="{45291434-4867-441E-AF51-01AB4F42DABE}" type="presParOf" srcId="{FC49937C-6B0B-499A-9FD9-12EA1D8A6C83}" destId="{823C96F3-69FB-4740-801C-11FE4BBE718F}" srcOrd="3" destOrd="0" presId="urn:microsoft.com/office/officeart/2018/5/layout/IconCircleLabelList"/>
    <dgm:cxn modelId="{89BE72F3-DCFC-49DC-994F-B1AD485136EB}" type="presParOf" srcId="{3A17A13F-6D2A-4BFA-A25F-783F07339613}" destId="{77EE355B-5F52-4E55-9E2F-0756A2AC2E6E}" srcOrd="3" destOrd="0" presId="urn:microsoft.com/office/officeart/2018/5/layout/IconCircleLabelList"/>
    <dgm:cxn modelId="{F14E01C1-8F2B-4595-8AAC-9E0B79652BE0}" type="presParOf" srcId="{3A17A13F-6D2A-4BFA-A25F-783F07339613}" destId="{A557605A-1CBF-4773-B752-CB720B52FA4B}" srcOrd="4" destOrd="0" presId="urn:microsoft.com/office/officeart/2018/5/layout/IconCircleLabelList"/>
    <dgm:cxn modelId="{C48B7E4B-C060-46C4-8191-7DC7BC32B18E}" type="presParOf" srcId="{A557605A-1CBF-4773-B752-CB720B52FA4B}" destId="{9B9EF5EB-0CF5-4428-B61A-AC616B472F69}" srcOrd="0" destOrd="0" presId="urn:microsoft.com/office/officeart/2018/5/layout/IconCircleLabelList"/>
    <dgm:cxn modelId="{271C1325-1E1D-432E-ADB3-1C70FEF6F7E8}" type="presParOf" srcId="{A557605A-1CBF-4773-B752-CB720B52FA4B}" destId="{F0316237-915E-497B-846E-41C427D380DE}" srcOrd="1" destOrd="0" presId="urn:microsoft.com/office/officeart/2018/5/layout/IconCircleLabelList"/>
    <dgm:cxn modelId="{2AA3F1B5-CDBF-48BF-8347-A6AC60B359BB}" type="presParOf" srcId="{A557605A-1CBF-4773-B752-CB720B52FA4B}" destId="{087926DD-8063-4122-A94F-8E19DF00E9EE}" srcOrd="2" destOrd="0" presId="urn:microsoft.com/office/officeart/2018/5/layout/IconCircleLabelList"/>
    <dgm:cxn modelId="{59D00362-7569-4322-87C3-0431447D51CA}" type="presParOf" srcId="{A557605A-1CBF-4773-B752-CB720B52FA4B}" destId="{B718C756-5A82-422C-87FE-601B6469CCCB}" srcOrd="3" destOrd="0" presId="urn:microsoft.com/office/officeart/2018/5/layout/IconCircleLabelList"/>
    <dgm:cxn modelId="{2177C7CE-3250-4604-AEC3-08F35FB56382}" type="presParOf" srcId="{3A17A13F-6D2A-4BFA-A25F-783F07339613}" destId="{B606CB05-5867-4FDA-9644-49D91B0084B3}" srcOrd="5" destOrd="0" presId="urn:microsoft.com/office/officeart/2018/5/layout/IconCircleLabelList"/>
    <dgm:cxn modelId="{45812BF0-0415-4020-9029-A94BED1C6C6F}" type="presParOf" srcId="{3A17A13F-6D2A-4BFA-A25F-783F07339613}" destId="{8D9547C5-B954-48D3-B429-0A5B8A8D15A3}" srcOrd="6" destOrd="0" presId="urn:microsoft.com/office/officeart/2018/5/layout/IconCircleLabelList"/>
    <dgm:cxn modelId="{ACF61A40-924D-4436-BB2F-EC1A8521A905}" type="presParOf" srcId="{8D9547C5-B954-48D3-B429-0A5B8A8D15A3}" destId="{ACF6AB8E-4EA8-4D11-A652-AC81536F5441}" srcOrd="0" destOrd="0" presId="urn:microsoft.com/office/officeart/2018/5/layout/IconCircleLabelList"/>
    <dgm:cxn modelId="{7AD20F5C-B22F-41B1-AF6E-AFB434AB6CFA}" type="presParOf" srcId="{8D9547C5-B954-48D3-B429-0A5B8A8D15A3}" destId="{FBFAD74D-5F2A-459F-A898-F8250198F1C2}" srcOrd="1" destOrd="0" presId="urn:microsoft.com/office/officeart/2018/5/layout/IconCircleLabelList"/>
    <dgm:cxn modelId="{378A9359-2E55-4CF8-92BC-E5E50AD4570C}" type="presParOf" srcId="{8D9547C5-B954-48D3-B429-0A5B8A8D15A3}" destId="{64C9B505-3836-4CDA-974D-5C35280862C9}" srcOrd="2" destOrd="0" presId="urn:microsoft.com/office/officeart/2018/5/layout/IconCircleLabelList"/>
    <dgm:cxn modelId="{BBDA960E-0CF4-4679-860B-9584FC4CEFBA}" type="presParOf" srcId="{8D9547C5-B954-48D3-B429-0A5B8A8D15A3}" destId="{875C1035-464C-4488-A002-2ADD0718CB5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6947211-7AB3-4787-9192-B5E0F41F2D8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9455892-BDEB-4419-B1D0-593397D8C3FC}">
      <dgm:prSet/>
      <dgm:spPr/>
      <dgm:t>
        <a:bodyPr/>
        <a:lstStyle/>
        <a:p>
          <a:r>
            <a:rPr lang="en-US"/>
            <a:t>Skills transfer</a:t>
          </a:r>
        </a:p>
      </dgm:t>
    </dgm:pt>
    <dgm:pt modelId="{E28A2ECF-E347-4E92-8CCB-9DBAC90214C2}" type="parTrans" cxnId="{C8A794D2-7387-4067-A177-AFD96DF0EA28}">
      <dgm:prSet/>
      <dgm:spPr/>
      <dgm:t>
        <a:bodyPr/>
        <a:lstStyle/>
        <a:p>
          <a:endParaRPr lang="en-US"/>
        </a:p>
      </dgm:t>
    </dgm:pt>
    <dgm:pt modelId="{C8D0B864-4CB6-41BD-AB37-AD0BC9305C7C}" type="sibTrans" cxnId="{C8A794D2-7387-4067-A177-AFD96DF0EA28}">
      <dgm:prSet/>
      <dgm:spPr/>
      <dgm:t>
        <a:bodyPr/>
        <a:lstStyle/>
        <a:p>
          <a:endParaRPr lang="en-US"/>
        </a:p>
      </dgm:t>
    </dgm:pt>
    <dgm:pt modelId="{37F1735F-8A7A-4073-BEF7-8C7BBF33183F}">
      <dgm:prSet/>
      <dgm:spPr/>
      <dgm:t>
        <a:bodyPr/>
        <a:lstStyle/>
        <a:p>
          <a:r>
            <a:rPr lang="en-US"/>
            <a:t>Social cohesion</a:t>
          </a:r>
        </a:p>
      </dgm:t>
    </dgm:pt>
    <dgm:pt modelId="{B5389F26-1CD5-4193-A1DA-6F7E63B5C2AE}" type="parTrans" cxnId="{82597FB5-6B64-4CF1-96F5-B515C527E888}">
      <dgm:prSet/>
      <dgm:spPr/>
      <dgm:t>
        <a:bodyPr/>
        <a:lstStyle/>
        <a:p>
          <a:endParaRPr lang="en-US"/>
        </a:p>
      </dgm:t>
    </dgm:pt>
    <dgm:pt modelId="{AF2D0B8F-639D-4E42-9D55-15C4EB73A87B}" type="sibTrans" cxnId="{82597FB5-6B64-4CF1-96F5-B515C527E888}">
      <dgm:prSet/>
      <dgm:spPr/>
      <dgm:t>
        <a:bodyPr/>
        <a:lstStyle/>
        <a:p>
          <a:endParaRPr lang="en-US"/>
        </a:p>
      </dgm:t>
    </dgm:pt>
    <dgm:pt modelId="{D0B9DE18-B2C5-44CA-B4CF-B2F99DEC5F02}">
      <dgm:prSet/>
      <dgm:spPr/>
      <dgm:t>
        <a:bodyPr/>
        <a:lstStyle/>
        <a:p>
          <a:r>
            <a:rPr lang="en-US"/>
            <a:t>Vision 2030 aligned</a:t>
          </a:r>
        </a:p>
      </dgm:t>
    </dgm:pt>
    <dgm:pt modelId="{36898357-A6A3-4119-964A-0F3C0BAEFD93}" type="parTrans" cxnId="{D94D7C12-C58F-4AD4-8548-96A2A13F4BAD}">
      <dgm:prSet/>
      <dgm:spPr/>
      <dgm:t>
        <a:bodyPr/>
        <a:lstStyle/>
        <a:p>
          <a:endParaRPr lang="en-US"/>
        </a:p>
      </dgm:t>
    </dgm:pt>
    <dgm:pt modelId="{5495FB47-15CE-4EB0-BB45-60198A205717}" type="sibTrans" cxnId="{D94D7C12-C58F-4AD4-8548-96A2A13F4BAD}">
      <dgm:prSet/>
      <dgm:spPr/>
      <dgm:t>
        <a:bodyPr/>
        <a:lstStyle/>
        <a:p>
          <a:endParaRPr lang="en-US"/>
        </a:p>
      </dgm:t>
    </dgm:pt>
    <dgm:pt modelId="{98D45DF9-726F-4669-A9D2-4480DCD4961B}">
      <dgm:prSet/>
      <dgm:spPr/>
      <dgm:t>
        <a:bodyPr/>
        <a:lstStyle/>
        <a:p>
          <a:r>
            <a:rPr lang="en-US"/>
            <a:t>Regional migration leadership</a:t>
          </a:r>
        </a:p>
      </dgm:t>
    </dgm:pt>
    <dgm:pt modelId="{981EB191-5E47-46D1-B03A-3682E77E364C}" type="parTrans" cxnId="{6BC85C14-0D25-4354-A996-20BE209208BF}">
      <dgm:prSet/>
      <dgm:spPr/>
      <dgm:t>
        <a:bodyPr/>
        <a:lstStyle/>
        <a:p>
          <a:endParaRPr lang="en-US"/>
        </a:p>
      </dgm:t>
    </dgm:pt>
    <dgm:pt modelId="{B33268AB-F255-44C7-90B3-3480E9322160}" type="sibTrans" cxnId="{6BC85C14-0D25-4354-A996-20BE209208BF}">
      <dgm:prSet/>
      <dgm:spPr/>
      <dgm:t>
        <a:bodyPr/>
        <a:lstStyle/>
        <a:p>
          <a:endParaRPr lang="en-US"/>
        </a:p>
      </dgm:t>
    </dgm:pt>
    <dgm:pt modelId="{419B17A0-B847-4174-BC94-D6F5CDB90BB6}" type="pres">
      <dgm:prSet presAssocID="{F6947211-7AB3-4787-9192-B5E0F41F2D8A}" presName="root" presStyleCnt="0">
        <dgm:presLayoutVars>
          <dgm:dir/>
          <dgm:resizeHandles val="exact"/>
        </dgm:presLayoutVars>
      </dgm:prSet>
      <dgm:spPr/>
    </dgm:pt>
    <dgm:pt modelId="{585787ED-1832-488E-A3E5-C9919F992CC3}" type="pres">
      <dgm:prSet presAssocID="{79455892-BDEB-4419-B1D0-593397D8C3FC}" presName="compNode" presStyleCnt="0"/>
      <dgm:spPr/>
    </dgm:pt>
    <dgm:pt modelId="{F98F5504-BA47-4869-9AD8-894B461C744E}" type="pres">
      <dgm:prSet presAssocID="{79455892-BDEB-4419-B1D0-593397D8C3FC}" presName="bgRect" presStyleLbl="bgShp" presStyleIdx="0" presStyleCnt="4"/>
      <dgm:spPr/>
    </dgm:pt>
    <dgm:pt modelId="{1AEA9D4D-516A-4891-824D-B55B98CCA3D0}" type="pres">
      <dgm:prSet presAssocID="{79455892-BDEB-4419-B1D0-593397D8C3F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5EC3CE3-8060-43C5-8653-B2DB5F8F5D1C}" type="pres">
      <dgm:prSet presAssocID="{79455892-BDEB-4419-B1D0-593397D8C3FC}" presName="spaceRect" presStyleCnt="0"/>
      <dgm:spPr/>
    </dgm:pt>
    <dgm:pt modelId="{522061F3-1CEC-4319-9D8C-614C1BA97EBD}" type="pres">
      <dgm:prSet presAssocID="{79455892-BDEB-4419-B1D0-593397D8C3FC}" presName="parTx" presStyleLbl="revTx" presStyleIdx="0" presStyleCnt="4">
        <dgm:presLayoutVars>
          <dgm:chMax val="0"/>
          <dgm:chPref val="0"/>
        </dgm:presLayoutVars>
      </dgm:prSet>
      <dgm:spPr/>
    </dgm:pt>
    <dgm:pt modelId="{B10A6F80-E1B1-4F7E-92AB-B78392BBA3BB}" type="pres">
      <dgm:prSet presAssocID="{C8D0B864-4CB6-41BD-AB37-AD0BC9305C7C}" presName="sibTrans" presStyleCnt="0"/>
      <dgm:spPr/>
    </dgm:pt>
    <dgm:pt modelId="{56775A17-F6FD-4592-93FB-DC90A6146B56}" type="pres">
      <dgm:prSet presAssocID="{37F1735F-8A7A-4073-BEF7-8C7BBF33183F}" presName="compNode" presStyleCnt="0"/>
      <dgm:spPr/>
    </dgm:pt>
    <dgm:pt modelId="{78250CB1-A9C4-421D-AE13-8F1FF8BF0DFD}" type="pres">
      <dgm:prSet presAssocID="{37F1735F-8A7A-4073-BEF7-8C7BBF33183F}" presName="bgRect" presStyleLbl="bgShp" presStyleIdx="1" presStyleCnt="4"/>
      <dgm:spPr/>
    </dgm:pt>
    <dgm:pt modelId="{7E940C53-1C28-47D4-893E-67EA17B75EA1}" type="pres">
      <dgm:prSet presAssocID="{37F1735F-8A7A-4073-BEF7-8C7BBF33183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2C387BD-7F4C-4084-86C2-8DD69D5AC6C4}" type="pres">
      <dgm:prSet presAssocID="{37F1735F-8A7A-4073-BEF7-8C7BBF33183F}" presName="spaceRect" presStyleCnt="0"/>
      <dgm:spPr/>
    </dgm:pt>
    <dgm:pt modelId="{0C88A7A0-A547-4B1D-8115-4593D2BF64DC}" type="pres">
      <dgm:prSet presAssocID="{37F1735F-8A7A-4073-BEF7-8C7BBF33183F}" presName="parTx" presStyleLbl="revTx" presStyleIdx="1" presStyleCnt="4">
        <dgm:presLayoutVars>
          <dgm:chMax val="0"/>
          <dgm:chPref val="0"/>
        </dgm:presLayoutVars>
      </dgm:prSet>
      <dgm:spPr/>
    </dgm:pt>
    <dgm:pt modelId="{DFED259D-DDEB-48B4-AF1F-ED350210D6CE}" type="pres">
      <dgm:prSet presAssocID="{AF2D0B8F-639D-4E42-9D55-15C4EB73A87B}" presName="sibTrans" presStyleCnt="0"/>
      <dgm:spPr/>
    </dgm:pt>
    <dgm:pt modelId="{66996E72-F2EC-4BB0-8FCE-7A67579ADAB3}" type="pres">
      <dgm:prSet presAssocID="{D0B9DE18-B2C5-44CA-B4CF-B2F99DEC5F02}" presName="compNode" presStyleCnt="0"/>
      <dgm:spPr/>
    </dgm:pt>
    <dgm:pt modelId="{7222CA0B-29DB-426D-B65E-9F2BF3EE5EB6}" type="pres">
      <dgm:prSet presAssocID="{D0B9DE18-B2C5-44CA-B4CF-B2F99DEC5F02}" presName="bgRect" presStyleLbl="bgShp" presStyleIdx="2" presStyleCnt="4"/>
      <dgm:spPr/>
    </dgm:pt>
    <dgm:pt modelId="{0F43C13F-4629-4EC3-9E62-242E31CE7D2B}" type="pres">
      <dgm:prSet presAssocID="{D0B9DE18-B2C5-44CA-B4CF-B2F99DEC5F0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089EC8D6-9B5A-4C16-855F-ECF429036B20}" type="pres">
      <dgm:prSet presAssocID="{D0B9DE18-B2C5-44CA-B4CF-B2F99DEC5F02}" presName="spaceRect" presStyleCnt="0"/>
      <dgm:spPr/>
    </dgm:pt>
    <dgm:pt modelId="{8F4513E1-9C6A-43BE-9190-EE8ED1198FDA}" type="pres">
      <dgm:prSet presAssocID="{D0B9DE18-B2C5-44CA-B4CF-B2F99DEC5F02}" presName="parTx" presStyleLbl="revTx" presStyleIdx="2" presStyleCnt="4">
        <dgm:presLayoutVars>
          <dgm:chMax val="0"/>
          <dgm:chPref val="0"/>
        </dgm:presLayoutVars>
      </dgm:prSet>
      <dgm:spPr/>
    </dgm:pt>
    <dgm:pt modelId="{92C7EFC4-F861-47A9-A33F-22D96FA19A8C}" type="pres">
      <dgm:prSet presAssocID="{5495FB47-15CE-4EB0-BB45-60198A205717}" presName="sibTrans" presStyleCnt="0"/>
      <dgm:spPr/>
    </dgm:pt>
    <dgm:pt modelId="{0A25971F-5B57-4660-A34D-8E9812579795}" type="pres">
      <dgm:prSet presAssocID="{98D45DF9-726F-4669-A9D2-4480DCD4961B}" presName="compNode" presStyleCnt="0"/>
      <dgm:spPr/>
    </dgm:pt>
    <dgm:pt modelId="{8A0EF262-335A-4A7B-B0B4-010DFE109ED7}" type="pres">
      <dgm:prSet presAssocID="{98D45DF9-726F-4669-A9D2-4480DCD4961B}" presName="bgRect" presStyleLbl="bgShp" presStyleIdx="3" presStyleCnt="4"/>
      <dgm:spPr/>
    </dgm:pt>
    <dgm:pt modelId="{839512E8-E0F6-4469-B6FA-B6F0FD099564}" type="pres">
      <dgm:prSet presAssocID="{98D45DF9-726F-4669-A9D2-4480DCD4961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B9F19BC3-F9F6-434B-A77C-A2EDC30E00DF}" type="pres">
      <dgm:prSet presAssocID="{98D45DF9-726F-4669-A9D2-4480DCD4961B}" presName="spaceRect" presStyleCnt="0"/>
      <dgm:spPr/>
    </dgm:pt>
    <dgm:pt modelId="{8416283F-8963-4604-A5B8-FAE7728AB381}" type="pres">
      <dgm:prSet presAssocID="{98D45DF9-726F-4669-A9D2-4480DCD4961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94D7C12-C58F-4AD4-8548-96A2A13F4BAD}" srcId="{F6947211-7AB3-4787-9192-B5E0F41F2D8A}" destId="{D0B9DE18-B2C5-44CA-B4CF-B2F99DEC5F02}" srcOrd="2" destOrd="0" parTransId="{36898357-A6A3-4119-964A-0F3C0BAEFD93}" sibTransId="{5495FB47-15CE-4EB0-BB45-60198A205717}"/>
    <dgm:cxn modelId="{6BC85C14-0D25-4354-A996-20BE209208BF}" srcId="{F6947211-7AB3-4787-9192-B5E0F41F2D8A}" destId="{98D45DF9-726F-4669-A9D2-4480DCD4961B}" srcOrd="3" destOrd="0" parTransId="{981EB191-5E47-46D1-B03A-3682E77E364C}" sibTransId="{B33268AB-F255-44C7-90B3-3480E9322160}"/>
    <dgm:cxn modelId="{47E7631A-6F02-430D-969D-FA80DEB1CED2}" type="presOf" srcId="{F6947211-7AB3-4787-9192-B5E0F41F2D8A}" destId="{419B17A0-B847-4174-BC94-D6F5CDB90BB6}" srcOrd="0" destOrd="0" presId="urn:microsoft.com/office/officeart/2018/2/layout/IconVerticalSolidList"/>
    <dgm:cxn modelId="{B59FA328-1FB0-446A-AD6D-0F18C31ACE14}" type="presOf" srcId="{D0B9DE18-B2C5-44CA-B4CF-B2F99DEC5F02}" destId="{8F4513E1-9C6A-43BE-9190-EE8ED1198FDA}" srcOrd="0" destOrd="0" presId="urn:microsoft.com/office/officeart/2018/2/layout/IconVerticalSolidList"/>
    <dgm:cxn modelId="{E9231E6A-CF5B-4D40-B154-DB77D5D31394}" type="presOf" srcId="{37F1735F-8A7A-4073-BEF7-8C7BBF33183F}" destId="{0C88A7A0-A547-4B1D-8115-4593D2BF64DC}" srcOrd="0" destOrd="0" presId="urn:microsoft.com/office/officeart/2018/2/layout/IconVerticalSolidList"/>
    <dgm:cxn modelId="{82597FB5-6B64-4CF1-96F5-B515C527E888}" srcId="{F6947211-7AB3-4787-9192-B5E0F41F2D8A}" destId="{37F1735F-8A7A-4073-BEF7-8C7BBF33183F}" srcOrd="1" destOrd="0" parTransId="{B5389F26-1CD5-4193-A1DA-6F7E63B5C2AE}" sibTransId="{AF2D0B8F-639D-4E42-9D55-15C4EB73A87B}"/>
    <dgm:cxn modelId="{C8A794D2-7387-4067-A177-AFD96DF0EA28}" srcId="{F6947211-7AB3-4787-9192-B5E0F41F2D8A}" destId="{79455892-BDEB-4419-B1D0-593397D8C3FC}" srcOrd="0" destOrd="0" parTransId="{E28A2ECF-E347-4E92-8CCB-9DBAC90214C2}" sibTransId="{C8D0B864-4CB6-41BD-AB37-AD0BC9305C7C}"/>
    <dgm:cxn modelId="{599ACCF3-EF22-4B84-BFE5-A1B524AA9566}" type="presOf" srcId="{98D45DF9-726F-4669-A9D2-4480DCD4961B}" destId="{8416283F-8963-4604-A5B8-FAE7728AB381}" srcOrd="0" destOrd="0" presId="urn:microsoft.com/office/officeart/2018/2/layout/IconVerticalSolidList"/>
    <dgm:cxn modelId="{85C641FE-0926-490A-A285-857BFEFC3D90}" type="presOf" srcId="{79455892-BDEB-4419-B1D0-593397D8C3FC}" destId="{522061F3-1CEC-4319-9D8C-614C1BA97EBD}" srcOrd="0" destOrd="0" presId="urn:microsoft.com/office/officeart/2018/2/layout/IconVerticalSolidList"/>
    <dgm:cxn modelId="{33334792-0A4B-4B22-8244-1398F12F7E25}" type="presParOf" srcId="{419B17A0-B847-4174-BC94-D6F5CDB90BB6}" destId="{585787ED-1832-488E-A3E5-C9919F992CC3}" srcOrd="0" destOrd="0" presId="urn:microsoft.com/office/officeart/2018/2/layout/IconVerticalSolidList"/>
    <dgm:cxn modelId="{4E7CD788-4C0F-4842-8879-2F60D19D1B55}" type="presParOf" srcId="{585787ED-1832-488E-A3E5-C9919F992CC3}" destId="{F98F5504-BA47-4869-9AD8-894B461C744E}" srcOrd="0" destOrd="0" presId="urn:microsoft.com/office/officeart/2018/2/layout/IconVerticalSolidList"/>
    <dgm:cxn modelId="{1565CE53-F3EC-4441-9279-9EC59DA8865A}" type="presParOf" srcId="{585787ED-1832-488E-A3E5-C9919F992CC3}" destId="{1AEA9D4D-516A-4891-824D-B55B98CCA3D0}" srcOrd="1" destOrd="0" presId="urn:microsoft.com/office/officeart/2018/2/layout/IconVerticalSolidList"/>
    <dgm:cxn modelId="{11D30166-4949-4FA6-AF45-F66F0E247ED3}" type="presParOf" srcId="{585787ED-1832-488E-A3E5-C9919F992CC3}" destId="{F5EC3CE3-8060-43C5-8653-B2DB5F8F5D1C}" srcOrd="2" destOrd="0" presId="urn:microsoft.com/office/officeart/2018/2/layout/IconVerticalSolidList"/>
    <dgm:cxn modelId="{235007B5-12B1-4F77-9112-FCDB2477A3BB}" type="presParOf" srcId="{585787ED-1832-488E-A3E5-C9919F992CC3}" destId="{522061F3-1CEC-4319-9D8C-614C1BA97EBD}" srcOrd="3" destOrd="0" presId="urn:microsoft.com/office/officeart/2018/2/layout/IconVerticalSolidList"/>
    <dgm:cxn modelId="{69B29466-D7AD-46CA-9AD4-B93A5B0C1C52}" type="presParOf" srcId="{419B17A0-B847-4174-BC94-D6F5CDB90BB6}" destId="{B10A6F80-E1B1-4F7E-92AB-B78392BBA3BB}" srcOrd="1" destOrd="0" presId="urn:microsoft.com/office/officeart/2018/2/layout/IconVerticalSolidList"/>
    <dgm:cxn modelId="{6C519F6B-B1D0-4905-8708-F0AF8843C237}" type="presParOf" srcId="{419B17A0-B847-4174-BC94-D6F5CDB90BB6}" destId="{56775A17-F6FD-4592-93FB-DC90A6146B56}" srcOrd="2" destOrd="0" presId="urn:microsoft.com/office/officeart/2018/2/layout/IconVerticalSolidList"/>
    <dgm:cxn modelId="{01F3AD74-A5B1-4355-9481-23EFE7D99205}" type="presParOf" srcId="{56775A17-F6FD-4592-93FB-DC90A6146B56}" destId="{78250CB1-A9C4-421D-AE13-8F1FF8BF0DFD}" srcOrd="0" destOrd="0" presId="urn:microsoft.com/office/officeart/2018/2/layout/IconVerticalSolidList"/>
    <dgm:cxn modelId="{8276A10C-C0A0-4B81-924C-41DE417EC61A}" type="presParOf" srcId="{56775A17-F6FD-4592-93FB-DC90A6146B56}" destId="{7E940C53-1C28-47D4-893E-67EA17B75EA1}" srcOrd="1" destOrd="0" presId="urn:microsoft.com/office/officeart/2018/2/layout/IconVerticalSolidList"/>
    <dgm:cxn modelId="{EA1DFD57-861E-4C11-9006-CB3BD074469D}" type="presParOf" srcId="{56775A17-F6FD-4592-93FB-DC90A6146B56}" destId="{B2C387BD-7F4C-4084-86C2-8DD69D5AC6C4}" srcOrd="2" destOrd="0" presId="urn:microsoft.com/office/officeart/2018/2/layout/IconVerticalSolidList"/>
    <dgm:cxn modelId="{24C75FB1-39E7-4A6A-AB20-8F25627B6818}" type="presParOf" srcId="{56775A17-F6FD-4592-93FB-DC90A6146B56}" destId="{0C88A7A0-A547-4B1D-8115-4593D2BF64DC}" srcOrd="3" destOrd="0" presId="urn:microsoft.com/office/officeart/2018/2/layout/IconVerticalSolidList"/>
    <dgm:cxn modelId="{8857FF2B-0FE1-4591-BEC0-A20E948D71C9}" type="presParOf" srcId="{419B17A0-B847-4174-BC94-D6F5CDB90BB6}" destId="{DFED259D-DDEB-48B4-AF1F-ED350210D6CE}" srcOrd="3" destOrd="0" presId="urn:microsoft.com/office/officeart/2018/2/layout/IconVerticalSolidList"/>
    <dgm:cxn modelId="{E5BAA06D-ABA1-40A4-83F5-5583D893A44F}" type="presParOf" srcId="{419B17A0-B847-4174-BC94-D6F5CDB90BB6}" destId="{66996E72-F2EC-4BB0-8FCE-7A67579ADAB3}" srcOrd="4" destOrd="0" presId="urn:microsoft.com/office/officeart/2018/2/layout/IconVerticalSolidList"/>
    <dgm:cxn modelId="{4F720D25-9588-4E94-971A-F3748A66A7F4}" type="presParOf" srcId="{66996E72-F2EC-4BB0-8FCE-7A67579ADAB3}" destId="{7222CA0B-29DB-426D-B65E-9F2BF3EE5EB6}" srcOrd="0" destOrd="0" presId="urn:microsoft.com/office/officeart/2018/2/layout/IconVerticalSolidList"/>
    <dgm:cxn modelId="{721429BB-466E-4736-8B17-C05E98C1ABCF}" type="presParOf" srcId="{66996E72-F2EC-4BB0-8FCE-7A67579ADAB3}" destId="{0F43C13F-4629-4EC3-9E62-242E31CE7D2B}" srcOrd="1" destOrd="0" presId="urn:microsoft.com/office/officeart/2018/2/layout/IconVerticalSolidList"/>
    <dgm:cxn modelId="{7013EE6A-AB97-4948-8CE5-6C0D9926A6C9}" type="presParOf" srcId="{66996E72-F2EC-4BB0-8FCE-7A67579ADAB3}" destId="{089EC8D6-9B5A-4C16-855F-ECF429036B20}" srcOrd="2" destOrd="0" presId="urn:microsoft.com/office/officeart/2018/2/layout/IconVerticalSolidList"/>
    <dgm:cxn modelId="{269CA82C-C332-4E7C-8404-2C4EC48ADA64}" type="presParOf" srcId="{66996E72-F2EC-4BB0-8FCE-7A67579ADAB3}" destId="{8F4513E1-9C6A-43BE-9190-EE8ED1198FDA}" srcOrd="3" destOrd="0" presId="urn:microsoft.com/office/officeart/2018/2/layout/IconVerticalSolidList"/>
    <dgm:cxn modelId="{81175F1A-D0F2-47D9-917B-0AE491D68079}" type="presParOf" srcId="{419B17A0-B847-4174-BC94-D6F5CDB90BB6}" destId="{92C7EFC4-F861-47A9-A33F-22D96FA19A8C}" srcOrd="5" destOrd="0" presId="urn:microsoft.com/office/officeart/2018/2/layout/IconVerticalSolidList"/>
    <dgm:cxn modelId="{46037818-D4DD-4773-9FC6-1B0D0AF1AC9D}" type="presParOf" srcId="{419B17A0-B847-4174-BC94-D6F5CDB90BB6}" destId="{0A25971F-5B57-4660-A34D-8E9812579795}" srcOrd="6" destOrd="0" presId="urn:microsoft.com/office/officeart/2018/2/layout/IconVerticalSolidList"/>
    <dgm:cxn modelId="{03812E90-7169-4057-918C-93A30F26475B}" type="presParOf" srcId="{0A25971F-5B57-4660-A34D-8E9812579795}" destId="{8A0EF262-335A-4A7B-B0B4-010DFE109ED7}" srcOrd="0" destOrd="0" presId="urn:microsoft.com/office/officeart/2018/2/layout/IconVerticalSolidList"/>
    <dgm:cxn modelId="{9CF7BA79-A51A-488D-9289-CFC41DFA1181}" type="presParOf" srcId="{0A25971F-5B57-4660-A34D-8E9812579795}" destId="{839512E8-E0F6-4469-B6FA-B6F0FD099564}" srcOrd="1" destOrd="0" presId="urn:microsoft.com/office/officeart/2018/2/layout/IconVerticalSolidList"/>
    <dgm:cxn modelId="{F5AABCF7-3C53-42FD-A5F2-0494D44F2813}" type="presParOf" srcId="{0A25971F-5B57-4660-A34D-8E9812579795}" destId="{B9F19BC3-F9F6-434B-A77C-A2EDC30E00DF}" srcOrd="2" destOrd="0" presId="urn:microsoft.com/office/officeart/2018/2/layout/IconVerticalSolidList"/>
    <dgm:cxn modelId="{A7FC855A-1E56-41BD-B693-5B81BF145B87}" type="presParOf" srcId="{0A25971F-5B57-4660-A34D-8E9812579795}" destId="{8416283F-8963-4604-A5B8-FAE7728AB38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3EA79F1-6B19-4389-9DDB-C1ADEA9E2091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909E0B6-DAFF-41D7-98CE-0819D968704D}">
      <dgm:prSet/>
      <dgm:spPr/>
      <dgm:t>
        <a:bodyPr/>
        <a:lstStyle/>
        <a:p>
          <a:r>
            <a:rPr lang="en-US" dirty="0"/>
            <a:t>“Migrants are not outsiders to development—they are agents of progress.”</a:t>
          </a:r>
        </a:p>
      </dgm:t>
    </dgm:pt>
    <dgm:pt modelId="{145F028E-5F37-41CA-A411-D8BA0B16D893}" type="parTrans" cxnId="{A79F3398-D830-4B61-84E9-90AB9413A608}">
      <dgm:prSet/>
      <dgm:spPr/>
      <dgm:t>
        <a:bodyPr/>
        <a:lstStyle/>
        <a:p>
          <a:endParaRPr lang="en-US"/>
        </a:p>
      </dgm:t>
    </dgm:pt>
    <dgm:pt modelId="{64FAA956-37A8-445C-A002-08691F63DB7A}" type="sibTrans" cxnId="{A79F3398-D830-4B61-84E9-90AB9413A608}">
      <dgm:prSet/>
      <dgm:spPr/>
      <dgm:t>
        <a:bodyPr/>
        <a:lstStyle/>
        <a:p>
          <a:endParaRPr lang="en-US"/>
        </a:p>
      </dgm:t>
    </dgm:pt>
    <dgm:pt modelId="{99C7BB4A-D376-48BD-8EDC-13A6B5E6C2C1}">
      <dgm:prSet/>
      <dgm:spPr/>
      <dgm:t>
        <a:bodyPr/>
        <a:lstStyle/>
        <a:p>
          <a:r>
            <a:rPr lang="en-US"/>
            <a:t>Inclusion is strategic</a:t>
          </a:r>
        </a:p>
      </dgm:t>
    </dgm:pt>
    <dgm:pt modelId="{473FE004-D42F-4A35-9353-29645F711097}" type="parTrans" cxnId="{4593E06E-6CD5-4703-A2C6-425244A5AFF6}">
      <dgm:prSet/>
      <dgm:spPr/>
      <dgm:t>
        <a:bodyPr/>
        <a:lstStyle/>
        <a:p>
          <a:endParaRPr lang="en-US"/>
        </a:p>
      </dgm:t>
    </dgm:pt>
    <dgm:pt modelId="{564F602C-35BF-44DE-ADDE-971A215492CD}" type="sibTrans" cxnId="{4593E06E-6CD5-4703-A2C6-425244A5AFF6}">
      <dgm:prSet/>
      <dgm:spPr/>
      <dgm:t>
        <a:bodyPr/>
        <a:lstStyle/>
        <a:p>
          <a:endParaRPr lang="en-US"/>
        </a:p>
      </dgm:t>
    </dgm:pt>
    <dgm:pt modelId="{F3F33024-A32B-4F96-B7FF-8AFEF9B79715}">
      <dgm:prSet/>
      <dgm:spPr/>
      <dgm:t>
        <a:bodyPr/>
        <a:lstStyle/>
        <a:p>
          <a:r>
            <a:rPr lang="en-US"/>
            <a:t>Policy &amp; programme shifts needed</a:t>
          </a:r>
        </a:p>
      </dgm:t>
    </dgm:pt>
    <dgm:pt modelId="{1454135A-7CA9-49A1-ADB7-4A42D86F0E76}" type="parTrans" cxnId="{C074A9B5-B4BE-4DE1-A6B8-68EE0431EB2B}">
      <dgm:prSet/>
      <dgm:spPr/>
      <dgm:t>
        <a:bodyPr/>
        <a:lstStyle/>
        <a:p>
          <a:endParaRPr lang="en-US"/>
        </a:p>
      </dgm:t>
    </dgm:pt>
    <dgm:pt modelId="{E2B65B03-921A-4802-A99A-D0278BF59B99}" type="sibTrans" cxnId="{C074A9B5-B4BE-4DE1-A6B8-68EE0431EB2B}">
      <dgm:prSet/>
      <dgm:spPr/>
      <dgm:t>
        <a:bodyPr/>
        <a:lstStyle/>
        <a:p>
          <a:endParaRPr lang="en-US"/>
        </a:p>
      </dgm:t>
    </dgm:pt>
    <dgm:pt modelId="{80FD9135-175B-4522-84D7-994AF58D882F}">
      <dgm:prSet/>
      <dgm:spPr/>
      <dgm:t>
        <a:bodyPr/>
        <a:lstStyle/>
        <a:p>
          <a:r>
            <a:rPr lang="en-US"/>
            <a:t>PSC must lead the change</a:t>
          </a:r>
        </a:p>
      </dgm:t>
    </dgm:pt>
    <dgm:pt modelId="{D1E1BFAE-A35C-47DF-B67B-8851483F00DE}" type="parTrans" cxnId="{3D565857-9438-40F3-BB29-A8AA81FB2280}">
      <dgm:prSet/>
      <dgm:spPr/>
      <dgm:t>
        <a:bodyPr/>
        <a:lstStyle/>
        <a:p>
          <a:endParaRPr lang="en-US"/>
        </a:p>
      </dgm:t>
    </dgm:pt>
    <dgm:pt modelId="{70CCE999-0625-48E0-98A3-A84A1C4E0E14}" type="sibTrans" cxnId="{3D565857-9438-40F3-BB29-A8AA81FB2280}">
      <dgm:prSet/>
      <dgm:spPr/>
      <dgm:t>
        <a:bodyPr/>
        <a:lstStyle/>
        <a:p>
          <a:endParaRPr lang="en-US"/>
        </a:p>
      </dgm:t>
    </dgm:pt>
    <dgm:pt modelId="{3F12AB91-7053-498D-B3E3-A382BB3CCE0F}" type="pres">
      <dgm:prSet presAssocID="{03EA79F1-6B19-4389-9DDB-C1ADEA9E2091}" presName="matrix" presStyleCnt="0">
        <dgm:presLayoutVars>
          <dgm:chMax val="1"/>
          <dgm:dir/>
          <dgm:resizeHandles val="exact"/>
        </dgm:presLayoutVars>
      </dgm:prSet>
      <dgm:spPr/>
    </dgm:pt>
    <dgm:pt modelId="{FC37FC52-D2EC-45F8-AD22-736ABAD52C0A}" type="pres">
      <dgm:prSet presAssocID="{03EA79F1-6B19-4389-9DDB-C1ADEA9E2091}" presName="diamond" presStyleLbl="bgShp" presStyleIdx="0" presStyleCnt="1"/>
      <dgm:spPr/>
    </dgm:pt>
    <dgm:pt modelId="{5F81D699-F3FB-4C0A-B7EC-C50EC8C9329D}" type="pres">
      <dgm:prSet presAssocID="{03EA79F1-6B19-4389-9DDB-C1ADEA9E209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6EC66ED-F80C-4518-B202-491C87629B24}" type="pres">
      <dgm:prSet presAssocID="{03EA79F1-6B19-4389-9DDB-C1ADEA9E209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01E5013-D3D3-449F-979B-180175817A94}" type="pres">
      <dgm:prSet presAssocID="{03EA79F1-6B19-4389-9DDB-C1ADEA9E209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A8A169A-6524-4FBB-9A9A-09F71DB84E09}" type="pres">
      <dgm:prSet presAssocID="{03EA79F1-6B19-4389-9DDB-C1ADEA9E209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1604309-F657-449E-B7E0-B3D3CBE1BBB4}" type="presOf" srcId="{F3F33024-A32B-4F96-B7FF-8AFEF9B79715}" destId="{001E5013-D3D3-449F-979B-180175817A94}" srcOrd="0" destOrd="0" presId="urn:microsoft.com/office/officeart/2005/8/layout/matrix3"/>
    <dgm:cxn modelId="{E40DE83E-4FB4-4554-87D0-C75074C487EC}" type="presOf" srcId="{B909E0B6-DAFF-41D7-98CE-0819D968704D}" destId="{5F81D699-F3FB-4C0A-B7EC-C50EC8C9329D}" srcOrd="0" destOrd="0" presId="urn:microsoft.com/office/officeart/2005/8/layout/matrix3"/>
    <dgm:cxn modelId="{DD69F84D-2517-43FB-B1BA-E7159C0AC2D0}" type="presOf" srcId="{03EA79F1-6B19-4389-9DDB-C1ADEA9E2091}" destId="{3F12AB91-7053-498D-B3E3-A382BB3CCE0F}" srcOrd="0" destOrd="0" presId="urn:microsoft.com/office/officeart/2005/8/layout/matrix3"/>
    <dgm:cxn modelId="{4593E06E-6CD5-4703-A2C6-425244A5AFF6}" srcId="{03EA79F1-6B19-4389-9DDB-C1ADEA9E2091}" destId="{99C7BB4A-D376-48BD-8EDC-13A6B5E6C2C1}" srcOrd="1" destOrd="0" parTransId="{473FE004-D42F-4A35-9353-29645F711097}" sibTransId="{564F602C-35BF-44DE-ADDE-971A215492CD}"/>
    <dgm:cxn modelId="{A201E470-D8B7-4521-AD78-3FA1D72D7E85}" type="presOf" srcId="{99C7BB4A-D376-48BD-8EDC-13A6B5E6C2C1}" destId="{46EC66ED-F80C-4518-B202-491C87629B24}" srcOrd="0" destOrd="0" presId="urn:microsoft.com/office/officeart/2005/8/layout/matrix3"/>
    <dgm:cxn modelId="{3D565857-9438-40F3-BB29-A8AA81FB2280}" srcId="{03EA79F1-6B19-4389-9DDB-C1ADEA9E2091}" destId="{80FD9135-175B-4522-84D7-994AF58D882F}" srcOrd="3" destOrd="0" parTransId="{D1E1BFAE-A35C-47DF-B67B-8851483F00DE}" sibTransId="{70CCE999-0625-48E0-98A3-A84A1C4E0E14}"/>
    <dgm:cxn modelId="{A79F3398-D830-4B61-84E9-90AB9413A608}" srcId="{03EA79F1-6B19-4389-9DDB-C1ADEA9E2091}" destId="{B909E0B6-DAFF-41D7-98CE-0819D968704D}" srcOrd="0" destOrd="0" parTransId="{145F028E-5F37-41CA-A411-D8BA0B16D893}" sibTransId="{64FAA956-37A8-445C-A002-08691F63DB7A}"/>
    <dgm:cxn modelId="{C074A9B5-B4BE-4DE1-A6B8-68EE0431EB2B}" srcId="{03EA79F1-6B19-4389-9DDB-C1ADEA9E2091}" destId="{F3F33024-A32B-4F96-B7FF-8AFEF9B79715}" srcOrd="2" destOrd="0" parTransId="{1454135A-7CA9-49A1-ADB7-4A42D86F0E76}" sibTransId="{E2B65B03-921A-4802-A99A-D0278BF59B99}"/>
    <dgm:cxn modelId="{DB3919E9-0158-4E29-A3D1-71FED3BCEA2C}" type="presOf" srcId="{80FD9135-175B-4522-84D7-994AF58D882F}" destId="{4A8A169A-6524-4FBB-9A9A-09F71DB84E09}" srcOrd="0" destOrd="0" presId="urn:microsoft.com/office/officeart/2005/8/layout/matrix3"/>
    <dgm:cxn modelId="{727A88E8-8C0C-459E-878C-98F79350F555}" type="presParOf" srcId="{3F12AB91-7053-498D-B3E3-A382BB3CCE0F}" destId="{FC37FC52-D2EC-45F8-AD22-736ABAD52C0A}" srcOrd="0" destOrd="0" presId="urn:microsoft.com/office/officeart/2005/8/layout/matrix3"/>
    <dgm:cxn modelId="{54763C93-B387-4EB2-8A6A-51176D47B25B}" type="presParOf" srcId="{3F12AB91-7053-498D-B3E3-A382BB3CCE0F}" destId="{5F81D699-F3FB-4C0A-B7EC-C50EC8C9329D}" srcOrd="1" destOrd="0" presId="urn:microsoft.com/office/officeart/2005/8/layout/matrix3"/>
    <dgm:cxn modelId="{7450B83D-C63A-490B-A5B1-1AF3CEDF485D}" type="presParOf" srcId="{3F12AB91-7053-498D-B3E3-A382BB3CCE0F}" destId="{46EC66ED-F80C-4518-B202-491C87629B24}" srcOrd="2" destOrd="0" presId="urn:microsoft.com/office/officeart/2005/8/layout/matrix3"/>
    <dgm:cxn modelId="{7B614AFA-7AE3-489F-9D9B-D391D1B6B520}" type="presParOf" srcId="{3F12AB91-7053-498D-B3E3-A382BB3CCE0F}" destId="{001E5013-D3D3-449F-979B-180175817A94}" srcOrd="3" destOrd="0" presId="urn:microsoft.com/office/officeart/2005/8/layout/matrix3"/>
    <dgm:cxn modelId="{2298FD3A-9CCA-4B71-82D0-03C22C69FD88}" type="presParOf" srcId="{3F12AB91-7053-498D-B3E3-A382BB3CCE0F}" destId="{4A8A169A-6524-4FBB-9A9A-09F71DB84E0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F795C-7980-407E-B57E-B5F1ECD626A9}">
      <dsp:nvSpPr>
        <dsp:cNvPr id="0" name=""/>
        <dsp:cNvSpPr/>
      </dsp:nvSpPr>
      <dsp:spPr>
        <a:xfrm>
          <a:off x="0" y="4307"/>
          <a:ext cx="4773168" cy="9175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340B1F-16D1-4291-AD0C-17781A5CC413}">
      <dsp:nvSpPr>
        <dsp:cNvPr id="0" name=""/>
        <dsp:cNvSpPr/>
      </dsp:nvSpPr>
      <dsp:spPr>
        <a:xfrm>
          <a:off x="277554" y="210753"/>
          <a:ext cx="504644" cy="5046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77858-D0DB-4A44-B9B0-D636893C4A84}">
      <dsp:nvSpPr>
        <dsp:cNvPr id="0" name=""/>
        <dsp:cNvSpPr/>
      </dsp:nvSpPr>
      <dsp:spPr>
        <a:xfrm>
          <a:off x="1059754" y="4307"/>
          <a:ext cx="3713413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Introduction to labour migration</a:t>
          </a:r>
        </a:p>
      </dsp:txBody>
      <dsp:txXfrm>
        <a:off x="1059754" y="4307"/>
        <a:ext cx="3713413" cy="917536"/>
      </dsp:txXfrm>
    </dsp:sp>
    <dsp:sp modelId="{E3CC9343-F445-4C63-9E0D-AE9FC0460A6F}">
      <dsp:nvSpPr>
        <dsp:cNvPr id="0" name=""/>
        <dsp:cNvSpPr/>
      </dsp:nvSpPr>
      <dsp:spPr>
        <a:xfrm>
          <a:off x="0" y="1151227"/>
          <a:ext cx="4773168" cy="9175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DA2E6-9CFE-454E-AFEC-DA56B892AF8C}">
      <dsp:nvSpPr>
        <dsp:cNvPr id="0" name=""/>
        <dsp:cNvSpPr/>
      </dsp:nvSpPr>
      <dsp:spPr>
        <a:xfrm>
          <a:off x="277554" y="1357673"/>
          <a:ext cx="504644" cy="5046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68640-A200-4079-96C0-7B1A4FDE6DFC}">
      <dsp:nvSpPr>
        <dsp:cNvPr id="0" name=""/>
        <dsp:cNvSpPr/>
      </dsp:nvSpPr>
      <dsp:spPr>
        <a:xfrm>
          <a:off x="1059754" y="1151227"/>
          <a:ext cx="3713413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Importance for Zimbabwe</a:t>
          </a:r>
        </a:p>
      </dsp:txBody>
      <dsp:txXfrm>
        <a:off x="1059754" y="1151227"/>
        <a:ext cx="3713413" cy="917536"/>
      </dsp:txXfrm>
    </dsp:sp>
    <dsp:sp modelId="{A9B2DF9F-301B-4D6F-96EA-43C064592E60}">
      <dsp:nvSpPr>
        <dsp:cNvPr id="0" name=""/>
        <dsp:cNvSpPr/>
      </dsp:nvSpPr>
      <dsp:spPr>
        <a:xfrm>
          <a:off x="0" y="2298147"/>
          <a:ext cx="4773168" cy="9175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5172B-C0BA-4244-AFCE-CF124B9B465C}">
      <dsp:nvSpPr>
        <dsp:cNvPr id="0" name=""/>
        <dsp:cNvSpPr/>
      </dsp:nvSpPr>
      <dsp:spPr>
        <a:xfrm>
          <a:off x="277554" y="2504593"/>
          <a:ext cx="504644" cy="5046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A85250-1EDA-4F7A-A213-E12304A8CC7D}">
      <dsp:nvSpPr>
        <dsp:cNvPr id="0" name=""/>
        <dsp:cNvSpPr/>
      </dsp:nvSpPr>
      <dsp:spPr>
        <a:xfrm>
          <a:off x="1059754" y="2298147"/>
          <a:ext cx="3713413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Legal and policy context</a:t>
          </a:r>
        </a:p>
      </dsp:txBody>
      <dsp:txXfrm>
        <a:off x="1059754" y="2298147"/>
        <a:ext cx="3713413" cy="917536"/>
      </dsp:txXfrm>
    </dsp:sp>
    <dsp:sp modelId="{16B1F03B-2C39-4D43-BC74-10521187E8DB}">
      <dsp:nvSpPr>
        <dsp:cNvPr id="0" name=""/>
        <dsp:cNvSpPr/>
      </dsp:nvSpPr>
      <dsp:spPr>
        <a:xfrm>
          <a:off x="0" y="3445068"/>
          <a:ext cx="4773168" cy="9175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381173-7C58-4C97-AC4F-AAFA4F8C79BF}">
      <dsp:nvSpPr>
        <dsp:cNvPr id="0" name=""/>
        <dsp:cNvSpPr/>
      </dsp:nvSpPr>
      <dsp:spPr>
        <a:xfrm>
          <a:off x="277554" y="3651513"/>
          <a:ext cx="504644" cy="5046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46631D-CFBD-4B0B-88F9-4C1130111742}">
      <dsp:nvSpPr>
        <dsp:cNvPr id="0" name=""/>
        <dsp:cNvSpPr/>
      </dsp:nvSpPr>
      <dsp:spPr>
        <a:xfrm>
          <a:off x="1059754" y="3445068"/>
          <a:ext cx="3713413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Opportunities for the public sector</a:t>
          </a:r>
        </a:p>
      </dsp:txBody>
      <dsp:txXfrm>
        <a:off x="1059754" y="3445068"/>
        <a:ext cx="3713413" cy="917536"/>
      </dsp:txXfrm>
    </dsp:sp>
    <dsp:sp modelId="{4EE81FED-E17D-48C9-8B0F-72BA1134F32A}">
      <dsp:nvSpPr>
        <dsp:cNvPr id="0" name=""/>
        <dsp:cNvSpPr/>
      </dsp:nvSpPr>
      <dsp:spPr>
        <a:xfrm>
          <a:off x="0" y="4591988"/>
          <a:ext cx="4773168" cy="9175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C34C95-2ECB-4B4C-B666-0BBD4CA29DB4}">
      <dsp:nvSpPr>
        <dsp:cNvPr id="0" name=""/>
        <dsp:cNvSpPr/>
      </dsp:nvSpPr>
      <dsp:spPr>
        <a:xfrm>
          <a:off x="277554" y="4798433"/>
          <a:ext cx="504644" cy="50464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25940-0EB5-4132-BC6C-16C2BF0CFDE9}">
      <dsp:nvSpPr>
        <dsp:cNvPr id="0" name=""/>
        <dsp:cNvSpPr/>
      </dsp:nvSpPr>
      <dsp:spPr>
        <a:xfrm>
          <a:off x="1059754" y="4591988"/>
          <a:ext cx="3713413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Strategic recommendations</a:t>
          </a:r>
        </a:p>
      </dsp:txBody>
      <dsp:txXfrm>
        <a:off x="1059754" y="4591988"/>
        <a:ext cx="3713413" cy="917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555CB-3B0A-408F-8C97-D83BA43C2EA0}">
      <dsp:nvSpPr>
        <dsp:cNvPr id="0" name=""/>
        <dsp:cNvSpPr/>
      </dsp:nvSpPr>
      <dsp:spPr>
        <a:xfrm>
          <a:off x="0" y="682"/>
          <a:ext cx="4683949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68CF19-48F2-4D92-BA10-CF45722CE0C2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A6E3D-0EBD-449A-A1E0-8CFBF90A4867}">
      <dsp:nvSpPr>
        <dsp:cNvPr id="0" name=""/>
        <dsp:cNvSpPr/>
      </dsp:nvSpPr>
      <dsp:spPr>
        <a:xfrm>
          <a:off x="1844034" y="682"/>
          <a:ext cx="2839914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Movement of people for employment across borders</a:t>
          </a:r>
        </a:p>
      </dsp:txBody>
      <dsp:txXfrm>
        <a:off x="1844034" y="682"/>
        <a:ext cx="2839914" cy="1596566"/>
      </dsp:txXfrm>
    </dsp:sp>
    <dsp:sp modelId="{42591E1A-DD8D-48A0-85DD-B6304C71DF02}">
      <dsp:nvSpPr>
        <dsp:cNvPr id="0" name=""/>
        <dsp:cNvSpPr/>
      </dsp:nvSpPr>
      <dsp:spPr>
        <a:xfrm>
          <a:off x="0" y="1996390"/>
          <a:ext cx="4683949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DE5E0-49D8-4FB8-B3FE-A120C76A9FCD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BCD48-2357-4AB0-B239-F665C6FBAB9E}">
      <dsp:nvSpPr>
        <dsp:cNvPr id="0" name=""/>
        <dsp:cNvSpPr/>
      </dsp:nvSpPr>
      <dsp:spPr>
        <a:xfrm>
          <a:off x="1844034" y="1996390"/>
          <a:ext cx="2839914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Skilled, semi-skilled, unskilled, returnees</a:t>
          </a:r>
        </a:p>
      </dsp:txBody>
      <dsp:txXfrm>
        <a:off x="1844034" y="1996390"/>
        <a:ext cx="2839914" cy="1596566"/>
      </dsp:txXfrm>
    </dsp:sp>
    <dsp:sp modelId="{DD7EBB6A-5AC9-48EE-B4F7-62BDECF2A351}">
      <dsp:nvSpPr>
        <dsp:cNvPr id="0" name=""/>
        <dsp:cNvSpPr/>
      </dsp:nvSpPr>
      <dsp:spPr>
        <a:xfrm>
          <a:off x="0" y="3992098"/>
          <a:ext cx="4683949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D25955-F04C-4F45-A252-F43986DDCCA3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58A75-2A5F-468F-B5E7-18104B4E8B45}">
      <dsp:nvSpPr>
        <dsp:cNvPr id="0" name=""/>
        <dsp:cNvSpPr/>
      </dsp:nvSpPr>
      <dsp:spPr>
        <a:xfrm>
          <a:off x="1844034" y="3992098"/>
          <a:ext cx="2839914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Zimbabwe is both a source and receiving country</a:t>
          </a:r>
        </a:p>
      </dsp:txBody>
      <dsp:txXfrm>
        <a:off x="1844034" y="3992098"/>
        <a:ext cx="2839914" cy="15965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17537-55AD-411C-8530-B8C7259639CC}">
      <dsp:nvSpPr>
        <dsp:cNvPr id="0" name=""/>
        <dsp:cNvSpPr/>
      </dsp:nvSpPr>
      <dsp:spPr>
        <a:xfrm>
          <a:off x="0" y="662809"/>
          <a:ext cx="5000124" cy="13127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3+ million Zimbabweans in diaspora</a:t>
          </a:r>
        </a:p>
      </dsp:txBody>
      <dsp:txXfrm>
        <a:off x="64083" y="726892"/>
        <a:ext cx="4871958" cy="1184574"/>
      </dsp:txXfrm>
    </dsp:sp>
    <dsp:sp modelId="{B604E7A8-C943-4139-9FBD-13D3AD754E38}">
      <dsp:nvSpPr>
        <dsp:cNvPr id="0" name=""/>
        <dsp:cNvSpPr/>
      </dsp:nvSpPr>
      <dsp:spPr>
        <a:xfrm>
          <a:off x="0" y="2070589"/>
          <a:ext cx="5000124" cy="13127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Increasing return migration</a:t>
          </a:r>
        </a:p>
      </dsp:txBody>
      <dsp:txXfrm>
        <a:off x="64083" y="2134672"/>
        <a:ext cx="4871958" cy="1184574"/>
      </dsp:txXfrm>
    </dsp:sp>
    <dsp:sp modelId="{EC083446-E259-4409-B181-8A96BCEE8336}">
      <dsp:nvSpPr>
        <dsp:cNvPr id="0" name=""/>
        <dsp:cNvSpPr/>
      </dsp:nvSpPr>
      <dsp:spPr>
        <a:xfrm>
          <a:off x="0" y="3478370"/>
          <a:ext cx="5000124" cy="13127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Part of regional migration corridors (COMESA, SADC)</a:t>
          </a:r>
        </a:p>
      </dsp:txBody>
      <dsp:txXfrm>
        <a:off x="64083" y="3542453"/>
        <a:ext cx="4871958" cy="11845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292C3-EEA2-42C2-B2CF-E705BB0C06FE}">
      <dsp:nvSpPr>
        <dsp:cNvPr id="0" name=""/>
        <dsp:cNvSpPr/>
      </dsp:nvSpPr>
      <dsp:spPr>
        <a:xfrm>
          <a:off x="0" y="927840"/>
          <a:ext cx="5175384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National Migration Policy (2023)</a:t>
          </a:r>
        </a:p>
      </dsp:txBody>
      <dsp:txXfrm>
        <a:off x="32784" y="960624"/>
        <a:ext cx="5109816" cy="606012"/>
      </dsp:txXfrm>
    </dsp:sp>
    <dsp:sp modelId="{64229B12-1F07-4E70-8500-9748E64C7F2C}">
      <dsp:nvSpPr>
        <dsp:cNvPr id="0" name=""/>
        <dsp:cNvSpPr/>
      </dsp:nvSpPr>
      <dsp:spPr>
        <a:xfrm>
          <a:off x="0" y="1680060"/>
          <a:ext cx="5175384" cy="671580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Labour Act [Chapter 28:01]</a:t>
          </a:r>
        </a:p>
      </dsp:txBody>
      <dsp:txXfrm>
        <a:off x="32784" y="1712844"/>
        <a:ext cx="5109816" cy="606012"/>
      </dsp:txXfrm>
    </dsp:sp>
    <dsp:sp modelId="{7B758C01-0A0E-496E-AF43-D009845F77F6}">
      <dsp:nvSpPr>
        <dsp:cNvPr id="0" name=""/>
        <dsp:cNvSpPr/>
      </dsp:nvSpPr>
      <dsp:spPr>
        <a:xfrm>
          <a:off x="0" y="2432280"/>
          <a:ext cx="5175384" cy="67158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Labour Migration Policy</a:t>
          </a:r>
        </a:p>
      </dsp:txBody>
      <dsp:txXfrm>
        <a:off x="32784" y="2465064"/>
        <a:ext cx="5109816" cy="606012"/>
      </dsp:txXfrm>
    </dsp:sp>
    <dsp:sp modelId="{9238883B-1B8C-4CD8-AB65-E14152559392}">
      <dsp:nvSpPr>
        <dsp:cNvPr id="0" name=""/>
        <dsp:cNvSpPr/>
      </dsp:nvSpPr>
      <dsp:spPr>
        <a:xfrm>
          <a:off x="0" y="3184500"/>
          <a:ext cx="5175384" cy="671580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Constitution of Zimbabwe</a:t>
          </a:r>
        </a:p>
      </dsp:txBody>
      <dsp:txXfrm>
        <a:off x="32784" y="3217284"/>
        <a:ext cx="5109816" cy="606012"/>
      </dsp:txXfrm>
    </dsp:sp>
    <dsp:sp modelId="{A99F8D1A-9850-4C68-A520-F732C26FF8A2}">
      <dsp:nvSpPr>
        <dsp:cNvPr id="0" name=""/>
        <dsp:cNvSpPr/>
      </dsp:nvSpPr>
      <dsp:spPr>
        <a:xfrm>
          <a:off x="0" y="3936720"/>
          <a:ext cx="5175384" cy="6715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Aligned with AU &amp; GCM protocols</a:t>
          </a:r>
        </a:p>
      </dsp:txBody>
      <dsp:txXfrm>
        <a:off x="32784" y="3969504"/>
        <a:ext cx="5109816" cy="6060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424AF-C857-4CF2-AD9D-DE263347358A}">
      <dsp:nvSpPr>
        <dsp:cNvPr id="0" name=""/>
        <dsp:cNvSpPr/>
      </dsp:nvSpPr>
      <dsp:spPr>
        <a:xfrm>
          <a:off x="0" y="2288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B430A-5883-4CCE-8FDC-AB9C90522CF4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D40C6-10CB-4303-9629-5266273524C0}">
      <dsp:nvSpPr>
        <dsp:cNvPr id="0" name=""/>
        <dsp:cNvSpPr/>
      </dsp:nvSpPr>
      <dsp:spPr>
        <a:xfrm>
          <a:off x="1339618" y="2288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Tap diaspora skills and experience</a:t>
          </a:r>
        </a:p>
      </dsp:txBody>
      <dsp:txXfrm>
        <a:off x="1339618" y="2288"/>
        <a:ext cx="3433549" cy="1159843"/>
      </dsp:txXfrm>
    </dsp:sp>
    <dsp:sp modelId="{FDECA6CD-A3C2-4566-B366-94AC44165688}">
      <dsp:nvSpPr>
        <dsp:cNvPr id="0" name=""/>
        <dsp:cNvSpPr/>
      </dsp:nvSpPr>
      <dsp:spPr>
        <a:xfrm>
          <a:off x="0" y="1452092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CE760-C63A-4D38-880E-21442427C5F8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D2D21-1FBB-4AD9-9168-C1E3B32C1344}">
      <dsp:nvSpPr>
        <dsp:cNvPr id="0" name=""/>
        <dsp:cNvSpPr/>
      </dsp:nvSpPr>
      <dsp:spPr>
        <a:xfrm>
          <a:off x="1339618" y="1452092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Foster inclusion and prevent marginalisation</a:t>
          </a:r>
        </a:p>
      </dsp:txBody>
      <dsp:txXfrm>
        <a:off x="1339618" y="1452092"/>
        <a:ext cx="3433549" cy="1159843"/>
      </dsp:txXfrm>
    </dsp:sp>
    <dsp:sp modelId="{CC59B68C-A47A-4E50-9FE3-470237EB216B}">
      <dsp:nvSpPr>
        <dsp:cNvPr id="0" name=""/>
        <dsp:cNvSpPr/>
      </dsp:nvSpPr>
      <dsp:spPr>
        <a:xfrm>
          <a:off x="0" y="2901896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EC3EB-6A27-4AB1-BE82-28CBFB46661D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7BE469-202A-483D-AA67-5EC3FE7D24EA}">
      <dsp:nvSpPr>
        <dsp:cNvPr id="0" name=""/>
        <dsp:cNvSpPr/>
      </dsp:nvSpPr>
      <dsp:spPr>
        <a:xfrm>
          <a:off x="1339618" y="2901896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Fill critical skills gaps</a:t>
          </a:r>
        </a:p>
      </dsp:txBody>
      <dsp:txXfrm>
        <a:off x="1339618" y="2901896"/>
        <a:ext cx="3433549" cy="1159843"/>
      </dsp:txXfrm>
    </dsp:sp>
    <dsp:sp modelId="{18EB5666-B06A-4495-807D-5C4A6224FB5C}">
      <dsp:nvSpPr>
        <dsp:cNvPr id="0" name=""/>
        <dsp:cNvSpPr/>
      </dsp:nvSpPr>
      <dsp:spPr>
        <a:xfrm>
          <a:off x="0" y="4351700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99072-77D4-461A-9047-0373D122B108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73A14-824F-4243-9F00-BF96A0F904BC}">
      <dsp:nvSpPr>
        <dsp:cNvPr id="0" name=""/>
        <dsp:cNvSpPr/>
      </dsp:nvSpPr>
      <dsp:spPr>
        <a:xfrm>
          <a:off x="1339618" y="4351700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Promote governance legitimacy through diversity</a:t>
          </a:r>
        </a:p>
      </dsp:txBody>
      <dsp:txXfrm>
        <a:off x="1339618" y="4351700"/>
        <a:ext cx="3433549" cy="11598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88A63-F354-4871-AAE8-88E233F42FA6}">
      <dsp:nvSpPr>
        <dsp:cNvPr id="0" name=""/>
        <dsp:cNvSpPr/>
      </dsp:nvSpPr>
      <dsp:spPr>
        <a:xfrm>
          <a:off x="0" y="3650"/>
          <a:ext cx="5175384" cy="13109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Returnees from SA, UK, etc.</a:t>
          </a:r>
        </a:p>
      </dsp:txBody>
      <dsp:txXfrm>
        <a:off x="63994" y="67644"/>
        <a:ext cx="5047396" cy="1182942"/>
      </dsp:txXfrm>
    </dsp:sp>
    <dsp:sp modelId="{00908F4B-9761-4C48-86A8-52DC9197FC10}">
      <dsp:nvSpPr>
        <dsp:cNvPr id="0" name=""/>
        <dsp:cNvSpPr/>
      </dsp:nvSpPr>
      <dsp:spPr>
        <a:xfrm>
          <a:off x="0" y="1409620"/>
          <a:ext cx="5175384" cy="131093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Refugees with legal status</a:t>
          </a:r>
        </a:p>
      </dsp:txBody>
      <dsp:txXfrm>
        <a:off x="63994" y="1473614"/>
        <a:ext cx="5047396" cy="1182942"/>
      </dsp:txXfrm>
    </dsp:sp>
    <dsp:sp modelId="{A9E2328B-7068-49CE-9679-8882B0715A1D}">
      <dsp:nvSpPr>
        <dsp:cNvPr id="0" name=""/>
        <dsp:cNvSpPr/>
      </dsp:nvSpPr>
      <dsp:spPr>
        <a:xfrm>
          <a:off x="0" y="2815590"/>
          <a:ext cx="5175384" cy="131093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Spouses and children of foreign nationals</a:t>
          </a:r>
        </a:p>
      </dsp:txBody>
      <dsp:txXfrm>
        <a:off x="63994" y="2879584"/>
        <a:ext cx="5047396" cy="1182942"/>
      </dsp:txXfrm>
    </dsp:sp>
    <dsp:sp modelId="{E0297B0A-7CE2-4C2C-82A3-AAEB1EBE9DB9}">
      <dsp:nvSpPr>
        <dsp:cNvPr id="0" name=""/>
        <dsp:cNvSpPr/>
      </dsp:nvSpPr>
      <dsp:spPr>
        <a:xfrm>
          <a:off x="0" y="4221560"/>
          <a:ext cx="5175384" cy="131093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Skilled diaspora professionals</a:t>
          </a:r>
        </a:p>
      </dsp:txBody>
      <dsp:txXfrm>
        <a:off x="63994" y="4285554"/>
        <a:ext cx="5047396" cy="11829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15ADF-09DE-4EA8-9552-0F7518A94714}">
      <dsp:nvSpPr>
        <dsp:cNvPr id="0" name=""/>
        <dsp:cNvSpPr/>
      </dsp:nvSpPr>
      <dsp:spPr>
        <a:xfrm>
          <a:off x="0" y="180378"/>
          <a:ext cx="5175384" cy="517538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E6F4C1-84D6-448E-B193-C62BAFE4AE3B}">
      <dsp:nvSpPr>
        <dsp:cNvPr id="0" name=""/>
        <dsp:cNvSpPr/>
      </dsp:nvSpPr>
      <dsp:spPr>
        <a:xfrm>
          <a:off x="491661" y="672039"/>
          <a:ext cx="2018399" cy="2018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Foreign qualifications not recognised</a:t>
          </a:r>
        </a:p>
      </dsp:txBody>
      <dsp:txXfrm>
        <a:off x="590191" y="770569"/>
        <a:ext cx="1821339" cy="1821339"/>
      </dsp:txXfrm>
    </dsp:sp>
    <dsp:sp modelId="{EFFED729-15C1-4400-AB7B-FCFF066E9CB0}">
      <dsp:nvSpPr>
        <dsp:cNvPr id="0" name=""/>
        <dsp:cNvSpPr/>
      </dsp:nvSpPr>
      <dsp:spPr>
        <a:xfrm>
          <a:off x="2665322" y="672039"/>
          <a:ext cx="2018399" cy="20183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No targeted recruitment</a:t>
          </a:r>
        </a:p>
      </dsp:txBody>
      <dsp:txXfrm>
        <a:off x="2763852" y="770569"/>
        <a:ext cx="1821339" cy="1821339"/>
      </dsp:txXfrm>
    </dsp:sp>
    <dsp:sp modelId="{7C2329AB-6D12-4FAF-AB44-56D027970DB4}">
      <dsp:nvSpPr>
        <dsp:cNvPr id="0" name=""/>
        <dsp:cNvSpPr/>
      </dsp:nvSpPr>
      <dsp:spPr>
        <a:xfrm>
          <a:off x="491661" y="2845701"/>
          <a:ext cx="2018399" cy="20183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Bureaucratic regularisation</a:t>
          </a:r>
        </a:p>
      </dsp:txBody>
      <dsp:txXfrm>
        <a:off x="590191" y="2944231"/>
        <a:ext cx="1821339" cy="1821339"/>
      </dsp:txXfrm>
    </dsp:sp>
    <dsp:sp modelId="{B864964E-DC9F-4DE8-80FA-2C79E51B9A0D}">
      <dsp:nvSpPr>
        <dsp:cNvPr id="0" name=""/>
        <dsp:cNvSpPr/>
      </dsp:nvSpPr>
      <dsp:spPr>
        <a:xfrm>
          <a:off x="2665322" y="2845701"/>
          <a:ext cx="2018399" cy="20183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Bias and perception issues</a:t>
          </a:r>
        </a:p>
      </dsp:txBody>
      <dsp:txXfrm>
        <a:off x="2763852" y="2944231"/>
        <a:ext cx="1821339" cy="18213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03C94B-7F05-4A1E-8CA0-114A24725B10}">
      <dsp:nvSpPr>
        <dsp:cNvPr id="0" name=""/>
        <dsp:cNvSpPr/>
      </dsp:nvSpPr>
      <dsp:spPr>
        <a:xfrm>
          <a:off x="0" y="30"/>
          <a:ext cx="5175384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Rwanda: Diaspora in civil service</a:t>
          </a:r>
        </a:p>
      </dsp:txBody>
      <dsp:txXfrm>
        <a:off x="64083" y="64113"/>
        <a:ext cx="5047218" cy="1184574"/>
      </dsp:txXfrm>
    </dsp:sp>
    <dsp:sp modelId="{936C0F85-0BDE-4128-A298-7C2077E0F83B}">
      <dsp:nvSpPr>
        <dsp:cNvPr id="0" name=""/>
        <dsp:cNvSpPr/>
      </dsp:nvSpPr>
      <dsp:spPr>
        <a:xfrm>
          <a:off x="0" y="1407810"/>
          <a:ext cx="5175384" cy="131274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Philippines: Labour migration strategy</a:t>
          </a:r>
        </a:p>
      </dsp:txBody>
      <dsp:txXfrm>
        <a:off x="64083" y="1471893"/>
        <a:ext cx="5047218" cy="1184574"/>
      </dsp:txXfrm>
    </dsp:sp>
    <dsp:sp modelId="{C15811D6-EAB4-43BC-B3DC-D088D80D32A9}">
      <dsp:nvSpPr>
        <dsp:cNvPr id="0" name=""/>
        <dsp:cNvSpPr/>
      </dsp:nvSpPr>
      <dsp:spPr>
        <a:xfrm>
          <a:off x="0" y="2815590"/>
          <a:ext cx="5175384" cy="131274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South Africa: Critical skills visas</a:t>
          </a:r>
        </a:p>
      </dsp:txBody>
      <dsp:txXfrm>
        <a:off x="64083" y="2879673"/>
        <a:ext cx="5047218" cy="1184574"/>
      </dsp:txXfrm>
    </dsp:sp>
    <dsp:sp modelId="{8270DA5E-7397-4296-A05E-1A4E04CD7D1A}">
      <dsp:nvSpPr>
        <dsp:cNvPr id="0" name=""/>
        <dsp:cNvSpPr/>
      </dsp:nvSpPr>
      <dsp:spPr>
        <a:xfrm>
          <a:off x="0" y="4223370"/>
          <a:ext cx="5175384" cy="13127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Germany: Integration policies</a:t>
          </a:r>
        </a:p>
      </dsp:txBody>
      <dsp:txXfrm>
        <a:off x="64083" y="4287453"/>
        <a:ext cx="5047218" cy="11845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601899-B90A-456D-A666-AB7DE970C4A4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BC577-9648-4FC6-936C-56A1B775BD04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9A627-5102-4E84-9D4F-B3D6144DB281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PSC Human Capital Strategy</a:t>
          </a:r>
        </a:p>
      </dsp:txBody>
      <dsp:txXfrm>
        <a:off x="25435" y="2456402"/>
        <a:ext cx="1800000" cy="720000"/>
      </dsp:txXfrm>
    </dsp:sp>
    <dsp:sp modelId="{1AC1F250-A1CE-437F-93F1-E9366E806632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3182D-407B-4920-8CB5-F56A84BFB881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58123-AB30-43E8-A5AB-EEC45B8D9CBA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Pilot in MoHCC, MoPSE, MoICT</a:t>
          </a:r>
        </a:p>
      </dsp:txBody>
      <dsp:txXfrm>
        <a:off x="2140435" y="2456402"/>
        <a:ext cx="1800000" cy="720000"/>
      </dsp:txXfrm>
    </dsp:sp>
    <dsp:sp modelId="{6FB94139-0E7C-40DC-9724-4B3F411F17C4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BFE390-4D30-42EA-B6F7-6E17E0D28056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94DED-ABEC-41D2-AA56-41F0CE33C85F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Diaspora desks in ministries</a:t>
          </a:r>
        </a:p>
      </dsp:txBody>
      <dsp:txXfrm>
        <a:off x="4255435" y="2456402"/>
        <a:ext cx="1800000" cy="720000"/>
      </dsp:txXfrm>
    </dsp:sp>
    <dsp:sp modelId="{AC8104B5-96E2-44B5-A652-690DFD7BCA5D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A85535-6C63-41B5-9270-3B479E9B3713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04281-B22F-4CDA-8918-9C3B81B03C13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Skills Return &amp; Internship Programme</a:t>
          </a:r>
        </a:p>
      </dsp:txBody>
      <dsp:txXfrm>
        <a:off x="6370435" y="2456402"/>
        <a:ext cx="1800000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D31A1-A2EB-4A06-9ACF-EABB6FB8C23D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23F14-8308-46A2-8657-6C91D2604EE5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63001-9838-4909-BF19-66C87C807BB9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Update recruitment policy</a:t>
          </a:r>
        </a:p>
      </dsp:txBody>
      <dsp:txXfrm>
        <a:off x="25435" y="2456402"/>
        <a:ext cx="1800000" cy="720000"/>
      </dsp:txXfrm>
    </dsp:sp>
    <dsp:sp modelId="{3D8960B4-1A9A-4213-BD68-7629AF39F98D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1D1D4-6180-417D-8C81-DD4C7F260D06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CADB5-0E72-4B79-9BD8-B96C8E6FE5CD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Fast-track credential recognition</a:t>
          </a:r>
        </a:p>
      </dsp:txBody>
      <dsp:txXfrm>
        <a:off x="2140435" y="2456402"/>
        <a:ext cx="1800000" cy="720000"/>
      </dsp:txXfrm>
    </dsp:sp>
    <dsp:sp modelId="{FBF50554-E4F0-4F07-B359-A89F5BD4CFAC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E645A3-E317-4B0E-8C30-13834467D6BA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BD5CB-2DB4-47D4-9AB2-CECEF6020ADC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Pilot quotas in critical sectors</a:t>
          </a:r>
        </a:p>
      </dsp:txBody>
      <dsp:txXfrm>
        <a:off x="4255435" y="2456402"/>
        <a:ext cx="1800000" cy="720000"/>
      </dsp:txXfrm>
    </dsp:sp>
    <dsp:sp modelId="{2EC8EB12-17BD-43F4-80ED-88C6B7F5ED12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696AB8-D2A2-48A4-84A7-B68905E5EA33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742A6-441B-45CB-AB06-A378FFC4AF63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Partner with IOM, AU, etc.</a:t>
          </a:r>
        </a:p>
      </dsp:txBody>
      <dsp:txXfrm>
        <a:off x="6370435" y="2456402"/>
        <a:ext cx="1800000" cy="72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BDD76-A660-4120-BCB9-47140F146965}">
      <dsp:nvSpPr>
        <dsp:cNvPr id="0" name=""/>
        <dsp:cNvSpPr/>
      </dsp:nvSpPr>
      <dsp:spPr>
        <a:xfrm>
          <a:off x="0" y="122872"/>
          <a:ext cx="2371724" cy="332041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9" tIns="330200" rIns="18490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Train HR &amp; PSC units</a:t>
          </a:r>
        </a:p>
      </dsp:txBody>
      <dsp:txXfrm>
        <a:off x="0" y="1384630"/>
        <a:ext cx="2371724" cy="1992249"/>
      </dsp:txXfrm>
    </dsp:sp>
    <dsp:sp modelId="{FFB8BF53-C890-4002-961D-539B7B61FC7C}">
      <dsp:nvSpPr>
        <dsp:cNvPr id="0" name=""/>
        <dsp:cNvSpPr/>
      </dsp:nvSpPr>
      <dsp:spPr>
        <a:xfrm>
          <a:off x="687800" y="454914"/>
          <a:ext cx="996124" cy="996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662" tIns="12700" rIns="7766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33679" y="600793"/>
        <a:ext cx="704366" cy="704366"/>
      </dsp:txXfrm>
    </dsp:sp>
    <dsp:sp modelId="{090916E0-6CD4-4676-A2BB-F3AA80F65A56}">
      <dsp:nvSpPr>
        <dsp:cNvPr id="0" name=""/>
        <dsp:cNvSpPr/>
      </dsp:nvSpPr>
      <dsp:spPr>
        <a:xfrm>
          <a:off x="0" y="3443215"/>
          <a:ext cx="2371724" cy="72"/>
        </a:xfrm>
        <a:prstGeom prst="rect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05D1B-FB42-43CE-A4DD-DAC4A77EC96E}">
      <dsp:nvSpPr>
        <dsp:cNvPr id="0" name=""/>
        <dsp:cNvSpPr/>
      </dsp:nvSpPr>
      <dsp:spPr>
        <a:xfrm>
          <a:off x="2608897" y="122872"/>
          <a:ext cx="2371724" cy="3320414"/>
        </a:xfrm>
        <a:prstGeom prst="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9" tIns="330200" rIns="18490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Develop inclusive manuals</a:t>
          </a:r>
        </a:p>
      </dsp:txBody>
      <dsp:txXfrm>
        <a:off x="2608897" y="1384630"/>
        <a:ext cx="2371724" cy="1992249"/>
      </dsp:txXfrm>
    </dsp:sp>
    <dsp:sp modelId="{FA0842B2-7E75-40A6-9330-F675662DCBF7}">
      <dsp:nvSpPr>
        <dsp:cNvPr id="0" name=""/>
        <dsp:cNvSpPr/>
      </dsp:nvSpPr>
      <dsp:spPr>
        <a:xfrm>
          <a:off x="3296697" y="454914"/>
          <a:ext cx="996124" cy="996124"/>
        </a:xfrm>
        <a:prstGeom prst="ellipse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662" tIns="12700" rIns="7766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442576" y="600793"/>
        <a:ext cx="704366" cy="704366"/>
      </dsp:txXfrm>
    </dsp:sp>
    <dsp:sp modelId="{CCBD88F6-7D76-4BD7-81FF-7451672DC564}">
      <dsp:nvSpPr>
        <dsp:cNvPr id="0" name=""/>
        <dsp:cNvSpPr/>
      </dsp:nvSpPr>
      <dsp:spPr>
        <a:xfrm>
          <a:off x="2608897" y="3443215"/>
          <a:ext cx="2371724" cy="72"/>
        </a:xfrm>
        <a:prstGeom prst="rect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443C4D-0107-4CC7-B653-30A1036690B4}">
      <dsp:nvSpPr>
        <dsp:cNvPr id="0" name=""/>
        <dsp:cNvSpPr/>
      </dsp:nvSpPr>
      <dsp:spPr>
        <a:xfrm>
          <a:off x="5217794" y="122872"/>
          <a:ext cx="2371724" cy="3320414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09" tIns="330200" rIns="18490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Establish support mechanisms</a:t>
          </a:r>
        </a:p>
      </dsp:txBody>
      <dsp:txXfrm>
        <a:off x="5217794" y="1384630"/>
        <a:ext cx="2371724" cy="1992249"/>
      </dsp:txXfrm>
    </dsp:sp>
    <dsp:sp modelId="{2CD73E51-57A9-4418-AF0C-A5BFED806794}">
      <dsp:nvSpPr>
        <dsp:cNvPr id="0" name=""/>
        <dsp:cNvSpPr/>
      </dsp:nvSpPr>
      <dsp:spPr>
        <a:xfrm>
          <a:off x="5905595" y="454914"/>
          <a:ext cx="996124" cy="996124"/>
        </a:xfrm>
        <a:prstGeom prst="ellipse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662" tIns="12700" rIns="7766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051474" y="600793"/>
        <a:ext cx="704366" cy="704366"/>
      </dsp:txXfrm>
    </dsp:sp>
    <dsp:sp modelId="{94477A46-9D68-4CC8-A822-425059E17CD4}">
      <dsp:nvSpPr>
        <dsp:cNvPr id="0" name=""/>
        <dsp:cNvSpPr/>
      </dsp:nvSpPr>
      <dsp:spPr>
        <a:xfrm>
          <a:off x="5217794" y="3443215"/>
          <a:ext cx="2371724" cy="72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D0713-2E4D-4862-882A-A3379CE5A954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F2B60-B9A4-473B-938D-DCD36A6475F2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71979-299D-4F2C-A798-9E14BC3EAAF2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Track % of migrant applications</a:t>
          </a:r>
        </a:p>
      </dsp:txBody>
      <dsp:txXfrm>
        <a:off x="25435" y="2456402"/>
        <a:ext cx="1800000" cy="720000"/>
      </dsp:txXfrm>
    </dsp:sp>
    <dsp:sp modelId="{6322CB94-2DE0-4312-8CEC-5A7C14A9DAF3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7DCF7-B0BF-4A75-BB2A-50813922F815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C96F3-69FB-4740-801C-11FE4BBE718F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Time to credentialing</a:t>
          </a:r>
        </a:p>
      </dsp:txBody>
      <dsp:txXfrm>
        <a:off x="2140435" y="2456402"/>
        <a:ext cx="1800000" cy="720000"/>
      </dsp:txXfrm>
    </dsp:sp>
    <dsp:sp modelId="{9B9EF5EB-0CF5-4428-B61A-AC616B472F69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316237-915E-497B-846E-41C427D380DE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8C756-5A82-422C-87FE-601B6469CCCB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Retention after 2 years</a:t>
          </a:r>
        </a:p>
      </dsp:txBody>
      <dsp:txXfrm>
        <a:off x="4255435" y="2456402"/>
        <a:ext cx="1800000" cy="720000"/>
      </dsp:txXfrm>
    </dsp:sp>
    <dsp:sp modelId="{ACF6AB8E-4EA8-4D11-A652-AC81536F5441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AD74D-5F2A-459F-A898-F8250198F1C2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5C1035-464C-4488-A002-2ADD0718CB52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Report to PSC &amp; Parliament</a:t>
          </a:r>
        </a:p>
      </dsp:txBody>
      <dsp:txXfrm>
        <a:off x="6370435" y="2456402"/>
        <a:ext cx="1800000" cy="720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8F5504-BA47-4869-9AD8-894B461C744E}">
      <dsp:nvSpPr>
        <dsp:cNvPr id="0" name=""/>
        <dsp:cNvSpPr/>
      </dsp:nvSpPr>
      <dsp:spPr>
        <a:xfrm>
          <a:off x="0" y="231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A9D4D-516A-4891-824D-B55B98CCA3D0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061F3-1CEC-4319-9D8C-614C1BA97EBD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Skills transfer</a:t>
          </a:r>
        </a:p>
      </dsp:txBody>
      <dsp:txXfrm>
        <a:off x="1357965" y="2319"/>
        <a:ext cx="3325983" cy="1175727"/>
      </dsp:txXfrm>
    </dsp:sp>
    <dsp:sp modelId="{78250CB1-A9C4-421D-AE13-8F1FF8BF0DFD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40C53-1C28-47D4-893E-67EA17B75EA1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88A7A0-A547-4B1D-8115-4593D2BF64DC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Social cohesion</a:t>
          </a:r>
        </a:p>
      </dsp:txBody>
      <dsp:txXfrm>
        <a:off x="1357965" y="1471979"/>
        <a:ext cx="3325983" cy="1175727"/>
      </dsp:txXfrm>
    </dsp:sp>
    <dsp:sp modelId="{7222CA0B-29DB-426D-B65E-9F2BF3EE5EB6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43C13F-4629-4EC3-9E62-242E31CE7D2B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513E1-9C6A-43BE-9190-EE8ED1198FDA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Vision 2030 aligned</a:t>
          </a:r>
        </a:p>
      </dsp:txBody>
      <dsp:txXfrm>
        <a:off x="1357965" y="2941639"/>
        <a:ext cx="3325983" cy="1175727"/>
      </dsp:txXfrm>
    </dsp:sp>
    <dsp:sp modelId="{8A0EF262-335A-4A7B-B0B4-010DFE109ED7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512E8-E0F6-4469-B6FA-B6F0FD099564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16283F-8963-4604-A5B8-FAE7728AB381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Regional migration leadership</a:t>
          </a:r>
        </a:p>
      </dsp:txBody>
      <dsp:txXfrm>
        <a:off x="1357965" y="4411299"/>
        <a:ext cx="3325983" cy="117572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37FC52-D2EC-45F8-AD22-736ABAD52C0A}">
      <dsp:nvSpPr>
        <dsp:cNvPr id="0" name=""/>
        <dsp:cNvSpPr/>
      </dsp:nvSpPr>
      <dsp:spPr>
        <a:xfrm>
          <a:off x="0" y="180378"/>
          <a:ext cx="5175384" cy="517538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1D699-F3FB-4C0A-B7EC-C50EC8C9329D}">
      <dsp:nvSpPr>
        <dsp:cNvPr id="0" name=""/>
        <dsp:cNvSpPr/>
      </dsp:nvSpPr>
      <dsp:spPr>
        <a:xfrm>
          <a:off x="491661" y="672039"/>
          <a:ext cx="2018399" cy="2018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“Migrants are not outsiders to development—they are agents of progress.”</a:t>
          </a:r>
        </a:p>
      </dsp:txBody>
      <dsp:txXfrm>
        <a:off x="590191" y="770569"/>
        <a:ext cx="1821339" cy="1821339"/>
      </dsp:txXfrm>
    </dsp:sp>
    <dsp:sp modelId="{46EC66ED-F80C-4518-B202-491C87629B24}">
      <dsp:nvSpPr>
        <dsp:cNvPr id="0" name=""/>
        <dsp:cNvSpPr/>
      </dsp:nvSpPr>
      <dsp:spPr>
        <a:xfrm>
          <a:off x="2665322" y="672039"/>
          <a:ext cx="2018399" cy="20183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Inclusion is strategic</a:t>
          </a:r>
        </a:p>
      </dsp:txBody>
      <dsp:txXfrm>
        <a:off x="2763852" y="770569"/>
        <a:ext cx="1821339" cy="1821339"/>
      </dsp:txXfrm>
    </dsp:sp>
    <dsp:sp modelId="{001E5013-D3D3-449F-979B-180175817A94}">
      <dsp:nvSpPr>
        <dsp:cNvPr id="0" name=""/>
        <dsp:cNvSpPr/>
      </dsp:nvSpPr>
      <dsp:spPr>
        <a:xfrm>
          <a:off x="491661" y="2845701"/>
          <a:ext cx="2018399" cy="20183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Policy &amp; programme shifts needed</a:t>
          </a:r>
        </a:p>
      </dsp:txBody>
      <dsp:txXfrm>
        <a:off x="590191" y="2944231"/>
        <a:ext cx="1821339" cy="1821339"/>
      </dsp:txXfrm>
    </dsp:sp>
    <dsp:sp modelId="{4A8A169A-6524-4FBB-9A9A-09F71DB84E09}">
      <dsp:nvSpPr>
        <dsp:cNvPr id="0" name=""/>
        <dsp:cNvSpPr/>
      </dsp:nvSpPr>
      <dsp:spPr>
        <a:xfrm>
          <a:off x="2665322" y="2845701"/>
          <a:ext cx="2018399" cy="20183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PSC must lead the change</a:t>
          </a:r>
        </a:p>
      </dsp:txBody>
      <dsp:txXfrm>
        <a:off x="2763852" y="2944231"/>
        <a:ext cx="1821339" cy="18213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EFF6A-B851-48B2-B146-8656B11DCB7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80D88-1ABB-4D9C-A91C-5297F68B0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73674" y="1488131"/>
            <a:ext cx="4360989" cy="456417"/>
          </a:xfrm>
          <a:prstGeom prst="rect">
            <a:avLst/>
          </a:prstGeom>
        </p:spPr>
        <p:txBody>
          <a:bodyPr anchor="t"/>
          <a:lstStyle>
            <a:lvl1pPr>
              <a:defRPr sz="1800" b="1">
                <a:solidFill>
                  <a:srgbClr val="2647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Place title here (1 columns)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23050" y="6226176"/>
            <a:ext cx="2057400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863051" y="2216148"/>
            <a:ext cx="4817399" cy="3625169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IRIS is a global initiative that is designed to promote ethical international </a:t>
            </a:r>
            <a:r>
              <a:rPr lang="en-US" err="1"/>
              <a:t>labour</a:t>
            </a:r>
            <a:r>
              <a:rPr lang="en-US"/>
              <a:t> recruitment.</a:t>
            </a:r>
          </a:p>
          <a:p>
            <a:pPr lvl="0"/>
            <a:r>
              <a:rPr lang="en-US"/>
              <a:t>It has been created by IOM and a coalition of partners from government, civil society and the private sector.</a:t>
            </a:r>
          </a:p>
          <a:p>
            <a:pPr lvl="0"/>
            <a:r>
              <a:rPr lang="en-US"/>
              <a:t>In practical terms, IRIS is about identifying and supporting ethical </a:t>
            </a:r>
            <a:r>
              <a:rPr lang="en-US" err="1"/>
              <a:t>labour</a:t>
            </a:r>
            <a:r>
              <a:rPr lang="en-US"/>
              <a:t> recruiters. It does this by:</a:t>
            </a:r>
          </a:p>
          <a:p>
            <a:pPr lvl="0"/>
            <a:r>
              <a:rPr lang="en-US"/>
              <a:t>Defining and setting a benchmark for ethical recruitment – ‘the IRIS Standard’,</a:t>
            </a:r>
          </a:p>
          <a:p>
            <a:pPr lvl="0"/>
            <a:r>
              <a:rPr lang="en-US"/>
              <a:t>Establishing a voluntary certification process for international </a:t>
            </a:r>
            <a:r>
              <a:rPr lang="en-US" err="1"/>
              <a:t>labour</a:t>
            </a:r>
            <a:r>
              <a:rPr lang="en-US"/>
              <a:t> recruiters, which includes creating a list of ‘IRIS certified </a:t>
            </a:r>
            <a:r>
              <a:rPr lang="en-US" err="1"/>
              <a:t>labour</a:t>
            </a:r>
            <a:r>
              <a:rPr lang="en-US"/>
              <a:t> recruiters’ to help employers and workers make more informed decisions about recruitment, </a:t>
            </a:r>
          </a:p>
          <a:p>
            <a:pPr lvl="0"/>
            <a:r>
              <a:rPr lang="en-US"/>
              <a:t>Ensuring that the IRIS Standard is being maintained by certified recruiters through a monitoring and compliance mechanism.</a:t>
            </a:r>
          </a:p>
          <a:p>
            <a:pPr lvl="0"/>
            <a:r>
              <a:rPr lang="en-US"/>
              <a:t>The goal of IRIS is to transform the international recruitment industry to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386001"/>
            <a:ext cx="3683000" cy="23647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963850"/>
            <a:ext cx="3683000" cy="234381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372698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81423" y="2203194"/>
            <a:ext cx="5405378" cy="3946901"/>
          </a:xfrm>
          <a:prstGeom prst="rect">
            <a:avLst/>
          </a:prstGeom>
        </p:spPr>
        <p:txBody>
          <a:bodyPr numCol="2" spcCol="360000"/>
          <a:lstStyle>
            <a:lvl1pPr marL="0" indent="0" algn="just">
              <a:lnSpc>
                <a:spcPct val="100000"/>
              </a:lnSpc>
              <a:buNone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cons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29400" y="6226176"/>
            <a:ext cx="2057400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1398494"/>
            <a:ext cx="3083859" cy="495785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294558" y="1488131"/>
            <a:ext cx="4383004" cy="456417"/>
          </a:xfrm>
          <a:prstGeom prst="rect">
            <a:avLst/>
          </a:prstGeom>
        </p:spPr>
        <p:txBody>
          <a:bodyPr anchor="t"/>
          <a:lstStyle>
            <a:lvl1pPr>
              <a:defRPr sz="1800" b="1">
                <a:solidFill>
                  <a:srgbClr val="2647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Place title here (1 columns)</a:t>
            </a:r>
          </a:p>
        </p:txBody>
      </p:sp>
    </p:spTree>
    <p:extLst>
      <p:ext uri="{BB962C8B-B14F-4D97-AF65-F5344CB8AC3E}">
        <p14:creationId xmlns:p14="http://schemas.microsoft.com/office/powerpoint/2010/main" val="3445012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226176"/>
            <a:ext cx="2057400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33609" y="1479383"/>
            <a:ext cx="3797311" cy="373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2647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 title here (2 columns) 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33610" y="2071020"/>
            <a:ext cx="8353191" cy="3767806"/>
          </a:xfrm>
          <a:prstGeom prst="rect">
            <a:avLst/>
          </a:prstGeom>
        </p:spPr>
        <p:txBody>
          <a:bodyPr numCol="2" spcCol="274320"/>
          <a:lstStyle>
            <a:lvl1pPr marL="0" indent="0" algn="thaiDist">
              <a:lnSpc>
                <a:spcPct val="100000"/>
              </a:lnSpc>
              <a:buNone/>
              <a:defRPr sz="105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</a:t>
            </a:r>
            <a:r>
              <a:rPr lang="en-US"/>
              <a:t>. </a:t>
            </a:r>
          </a:p>
          <a:p>
            <a:pPr lvl="0"/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cons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  <a:endParaRPr lang="th-TH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cons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5804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26052" y="6225359"/>
            <a:ext cx="2060748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324930" y="2113734"/>
            <a:ext cx="8361871" cy="41116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33609" y="1479383"/>
            <a:ext cx="3797311" cy="373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2647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 title here (2 columns) </a:t>
            </a:r>
          </a:p>
        </p:txBody>
      </p:sp>
    </p:spTree>
    <p:extLst>
      <p:ext uri="{BB962C8B-B14F-4D97-AF65-F5344CB8AC3E}">
        <p14:creationId xmlns:p14="http://schemas.microsoft.com/office/powerpoint/2010/main" val="930013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74099" y="6226176"/>
            <a:ext cx="2006782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33610" y="2128838"/>
            <a:ext cx="2652659" cy="198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333610" y="4282993"/>
            <a:ext cx="2652659" cy="373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F16825"/>
                </a:solidFill>
              </a:defRPr>
            </a:lvl1pPr>
          </a:lstStyle>
          <a:p>
            <a:pPr lvl="0"/>
            <a:r>
              <a:rPr lang="en-US"/>
              <a:t>Lorem ipsum dolor sit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9" hasCustomPrompt="1"/>
          </p:nvPr>
        </p:nvSpPr>
        <p:spPr>
          <a:xfrm>
            <a:off x="333610" y="4656138"/>
            <a:ext cx="2652660" cy="1287462"/>
          </a:xfrm>
          <a:prstGeom prst="rect">
            <a:avLst/>
          </a:prstGeom>
        </p:spPr>
        <p:txBody>
          <a:bodyPr/>
          <a:lstStyle>
            <a:lvl1pPr marL="0" indent="0" algn="thaiDist">
              <a:buNone/>
              <a:defRPr sz="1050"/>
            </a:lvl1pPr>
          </a:lstStyle>
          <a:p>
            <a:pPr lvl="0"/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333609" y="1479383"/>
            <a:ext cx="3797311" cy="373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2647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 title here (2 columns) 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3180915" y="2128838"/>
            <a:ext cx="2652659" cy="198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3180915" y="4282993"/>
            <a:ext cx="2652659" cy="373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F16825"/>
                </a:solidFill>
              </a:defRPr>
            </a:lvl1pPr>
          </a:lstStyle>
          <a:p>
            <a:pPr lvl="0"/>
            <a:r>
              <a:rPr lang="en-US"/>
              <a:t>Lorem ipsum dolor sit</a:t>
            </a:r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25" hasCustomPrompt="1"/>
          </p:nvPr>
        </p:nvSpPr>
        <p:spPr>
          <a:xfrm>
            <a:off x="3180915" y="4656138"/>
            <a:ext cx="2652660" cy="1287462"/>
          </a:xfrm>
          <a:prstGeom prst="rect">
            <a:avLst/>
          </a:prstGeom>
        </p:spPr>
        <p:txBody>
          <a:bodyPr/>
          <a:lstStyle>
            <a:lvl1pPr marL="0" indent="0" algn="thaiDist">
              <a:buNone/>
              <a:defRPr sz="1050"/>
            </a:lvl1pPr>
          </a:lstStyle>
          <a:p>
            <a:pPr lvl="0"/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 hasCustomPrompt="1"/>
          </p:nvPr>
        </p:nvSpPr>
        <p:spPr>
          <a:xfrm>
            <a:off x="6028220" y="2128838"/>
            <a:ext cx="2652659" cy="198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6028220" y="4282993"/>
            <a:ext cx="2652659" cy="373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F16825"/>
                </a:solidFill>
              </a:defRPr>
            </a:lvl1pPr>
          </a:lstStyle>
          <a:p>
            <a:pPr lvl="0"/>
            <a:r>
              <a:rPr lang="en-US"/>
              <a:t>Lorem ipsum dolor sit</a:t>
            </a:r>
          </a:p>
        </p:txBody>
      </p:sp>
      <p:sp>
        <p:nvSpPr>
          <p:cNvPr id="27" name="Text Placeholder 18"/>
          <p:cNvSpPr>
            <a:spLocks noGrp="1"/>
          </p:cNvSpPr>
          <p:nvPr>
            <p:ph type="body" sz="quarter" idx="28" hasCustomPrompt="1"/>
          </p:nvPr>
        </p:nvSpPr>
        <p:spPr>
          <a:xfrm>
            <a:off x="6028220" y="4656138"/>
            <a:ext cx="2652660" cy="1287462"/>
          </a:xfrm>
          <a:prstGeom prst="rect">
            <a:avLst/>
          </a:prstGeom>
        </p:spPr>
        <p:txBody>
          <a:bodyPr/>
          <a:lstStyle>
            <a:lvl1pPr marL="0" indent="0" algn="thaiDist">
              <a:buNone/>
              <a:defRPr sz="1050"/>
            </a:lvl1pPr>
          </a:lstStyle>
          <a:p>
            <a:pPr lvl="0"/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5087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86811" y="3194613"/>
            <a:ext cx="9323408" cy="3057987"/>
          </a:xfrm>
          <a:prstGeom prst="rect">
            <a:avLst/>
          </a:prstGeom>
          <a:solidFill>
            <a:srgbClr val="2647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74099" y="6226176"/>
            <a:ext cx="2006782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33610" y="2128838"/>
            <a:ext cx="2652659" cy="198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333610" y="4282993"/>
            <a:ext cx="2652659" cy="373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9" hasCustomPrompt="1"/>
          </p:nvPr>
        </p:nvSpPr>
        <p:spPr>
          <a:xfrm>
            <a:off x="333610" y="4656138"/>
            <a:ext cx="2652660" cy="1287462"/>
          </a:xfrm>
          <a:prstGeom prst="rect">
            <a:avLst/>
          </a:prstGeom>
        </p:spPr>
        <p:txBody>
          <a:bodyPr/>
          <a:lstStyle>
            <a:lvl1pPr marL="0" indent="0" algn="thaiDist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333609" y="1479383"/>
            <a:ext cx="3797311" cy="373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rgbClr val="2647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 title here (2 columns) 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3180915" y="2128838"/>
            <a:ext cx="2652659" cy="198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3180915" y="4282993"/>
            <a:ext cx="2652659" cy="373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</a:t>
            </a:r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25" hasCustomPrompt="1"/>
          </p:nvPr>
        </p:nvSpPr>
        <p:spPr>
          <a:xfrm>
            <a:off x="3180915" y="4656138"/>
            <a:ext cx="2652660" cy="1287462"/>
          </a:xfrm>
          <a:prstGeom prst="rect">
            <a:avLst/>
          </a:prstGeom>
        </p:spPr>
        <p:txBody>
          <a:bodyPr/>
          <a:lstStyle>
            <a:lvl1pPr marL="0" indent="0" algn="thaiDist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 hasCustomPrompt="1"/>
          </p:nvPr>
        </p:nvSpPr>
        <p:spPr>
          <a:xfrm>
            <a:off x="6028220" y="2128838"/>
            <a:ext cx="2652659" cy="198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6028220" y="4282993"/>
            <a:ext cx="2652659" cy="373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</a:t>
            </a:r>
          </a:p>
        </p:txBody>
      </p:sp>
      <p:sp>
        <p:nvSpPr>
          <p:cNvPr id="27" name="Text Placeholder 18"/>
          <p:cNvSpPr>
            <a:spLocks noGrp="1"/>
          </p:cNvSpPr>
          <p:nvPr>
            <p:ph type="body" sz="quarter" idx="28" hasCustomPrompt="1"/>
          </p:nvPr>
        </p:nvSpPr>
        <p:spPr>
          <a:xfrm>
            <a:off x="6028220" y="4656138"/>
            <a:ext cx="2652660" cy="1287462"/>
          </a:xfrm>
          <a:prstGeom prst="rect">
            <a:avLst/>
          </a:prstGeom>
        </p:spPr>
        <p:txBody>
          <a:bodyPr/>
          <a:lstStyle>
            <a:lvl1pPr marL="0" indent="0" algn="thaiDist"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8357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98783" y="2145319"/>
            <a:ext cx="5397526" cy="3827219"/>
          </a:xfrm>
          <a:prstGeom prst="rect">
            <a:avLst/>
          </a:prstGeom>
        </p:spPr>
        <p:txBody>
          <a:bodyPr numCol="2" spcCol="360000"/>
          <a:lstStyle>
            <a:lvl1pPr marL="0" indent="0" algn="just">
              <a:lnSpc>
                <a:spcPct val="100000"/>
              </a:lnSpc>
              <a:buFontTx/>
              <a:buNone/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cons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638909" y="6233988"/>
            <a:ext cx="2057400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95400"/>
            <a:ext cx="3083859" cy="49578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298784" y="1603878"/>
            <a:ext cx="4944561" cy="541441"/>
          </a:xfrm>
          <a:prstGeom prst="rect">
            <a:avLst/>
          </a:prstGeom>
        </p:spPr>
        <p:txBody>
          <a:bodyPr anchor="t"/>
          <a:lstStyle>
            <a:lvl1pPr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Place title here (1 columns)</a:t>
            </a:r>
          </a:p>
        </p:txBody>
      </p:sp>
    </p:spTree>
    <p:extLst>
      <p:ext uri="{BB962C8B-B14F-4D97-AF65-F5344CB8AC3E}">
        <p14:creationId xmlns:p14="http://schemas.microsoft.com/office/powerpoint/2010/main" val="3549651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1" y="6226176"/>
            <a:ext cx="2057400" cy="365125"/>
          </a:xfrm>
        </p:spPr>
        <p:txBody>
          <a:bodyPr/>
          <a:lstStyle/>
          <a:p>
            <a:fld id="{960967C0-DA1E-47E0-8E19-D768914FDB3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00051" y="1606708"/>
            <a:ext cx="3850105" cy="373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 title here (2 columns) 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00051" y="2152045"/>
            <a:ext cx="8286750" cy="3767806"/>
          </a:xfrm>
          <a:prstGeom prst="rect">
            <a:avLst/>
          </a:prstGeom>
        </p:spPr>
        <p:txBody>
          <a:bodyPr numCol="2" spcCol="274320"/>
          <a:lstStyle>
            <a:lvl1pPr marL="0" indent="0" algn="thaiDist">
              <a:lnSpc>
                <a:spcPct val="100000"/>
              </a:lnSpc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</a:t>
            </a:r>
            <a:r>
              <a:rPr lang="en-US"/>
              <a:t>. </a:t>
            </a:r>
          </a:p>
          <a:p>
            <a:pPr lvl="0"/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cons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  <a:endParaRPr lang="th-TH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cons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977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78E5-13B6-4108-86A3-B35C90F4F570}" type="datetime1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B323-3D85-5A41-97B7-C72BE5437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98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B0F1E-183A-465A-9BB4-9BBD91FCEC3F}" type="datetime1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B323-3D85-5A41-97B7-C72BE5437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352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4"/>
            <a:ext cx="8229600" cy="480448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003"/>
            <a:ext cx="8229600" cy="472863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4572001" y="6487586"/>
            <a:ext cx="3740150" cy="19261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>
          <a:xfrm>
            <a:off x="3200403" y="6487586"/>
            <a:ext cx="1306513" cy="1926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08/12/2015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90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DE2-5FBB-4DCF-AB16-9F37E516B930}" type="datetime1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B323-3D85-5A41-97B7-C72BE5437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848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TEXT/IMAGE/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8BB469-0977-304C-A18C-69987FEC11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842" y="1795357"/>
            <a:ext cx="3868340" cy="4394309"/>
          </a:xfrm>
          <a:prstGeom prst="rect">
            <a:avLst/>
          </a:prstGeom>
        </p:spPr>
        <p:txBody>
          <a:bodyPr/>
          <a:lstStyle>
            <a:lvl1pPr marL="0" indent="0" defTabSz="415800">
              <a:spcBef>
                <a:spcPts val="450"/>
              </a:spcBef>
              <a:spcAft>
                <a:spcPts val="900"/>
              </a:spcAft>
              <a:buNone/>
              <a:defRPr b="0"/>
            </a:lvl1pPr>
            <a:lvl2pPr marL="0" indent="0" algn="just" defTabSz="415800">
              <a:spcBef>
                <a:spcPts val="45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415800">
              <a:spcBef>
                <a:spcPts val="450"/>
              </a:spcBef>
              <a:buNone/>
              <a:defRPr/>
            </a:lvl3pPr>
            <a:lvl4pPr marL="0" indent="0" algn="just" defTabSz="415800">
              <a:spcBef>
                <a:spcPts val="450"/>
              </a:spcBef>
              <a:buNone/>
              <a:defRPr/>
            </a:lvl4pPr>
            <a:lvl5pPr marL="0" indent="0" algn="just" defTabSz="415800">
              <a:spcBef>
                <a:spcPts val="450"/>
              </a:spcBef>
              <a:buNone/>
              <a:defRPr/>
            </a:lvl5pPr>
          </a:lstStyle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6A7DB012-93D5-4848-B1BB-0AB59EFAE12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646671" y="1795357"/>
            <a:ext cx="3868340" cy="4394309"/>
          </a:xfrm>
          <a:prstGeom prst="rect">
            <a:avLst/>
          </a:prstGeom>
        </p:spPr>
        <p:txBody>
          <a:bodyPr/>
          <a:lstStyle>
            <a:lvl1pPr marL="0" indent="0" defTabSz="415800">
              <a:spcBef>
                <a:spcPts val="450"/>
              </a:spcBef>
              <a:spcAft>
                <a:spcPts val="900"/>
              </a:spcAft>
              <a:buNone/>
              <a:defRPr b="0"/>
            </a:lvl1pPr>
            <a:lvl2pPr marL="0" indent="0" algn="just" defTabSz="415800">
              <a:spcBef>
                <a:spcPts val="45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415800">
              <a:spcBef>
                <a:spcPts val="450"/>
              </a:spcBef>
              <a:buNone/>
              <a:defRPr/>
            </a:lvl3pPr>
            <a:lvl4pPr marL="0" indent="0" algn="just" defTabSz="415800">
              <a:spcBef>
                <a:spcPts val="450"/>
              </a:spcBef>
              <a:buNone/>
              <a:defRPr/>
            </a:lvl4pPr>
            <a:lvl5pPr marL="0" indent="0" algn="just" defTabSz="415800">
              <a:spcBef>
                <a:spcPts val="450"/>
              </a:spcBef>
              <a:buNone/>
              <a:defRPr/>
            </a:lvl5pPr>
          </a:lstStyle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36492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4">
  <p:cSld name="1_White 4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1"/>
          <p:cNvSpPr txBox="1">
            <a:spLocks noGrp="1"/>
          </p:cNvSpPr>
          <p:nvPr>
            <p:ph type="sldNum" idx="12"/>
          </p:nvPr>
        </p:nvSpPr>
        <p:spPr>
          <a:xfrm>
            <a:off x="6626052" y="6225359"/>
            <a:ext cx="2060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Google Shape;39;p51"/>
          <p:cNvSpPr>
            <a:spLocks noGrp="1"/>
          </p:cNvSpPr>
          <p:nvPr>
            <p:ph type="chart" idx="2"/>
          </p:nvPr>
        </p:nvSpPr>
        <p:spPr>
          <a:xfrm>
            <a:off x="324930" y="2113734"/>
            <a:ext cx="8361871" cy="411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1"/>
          <p:cNvSpPr txBox="1">
            <a:spLocks noGrp="1"/>
          </p:cNvSpPr>
          <p:nvPr>
            <p:ph type="body" idx="1"/>
          </p:nvPr>
        </p:nvSpPr>
        <p:spPr>
          <a:xfrm>
            <a:off x="333609" y="1479383"/>
            <a:ext cx="3797311" cy="37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marR="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64791"/>
              </a:buClr>
              <a:buSzPts val="2000"/>
              <a:buFont typeface="Arial"/>
              <a:buNone/>
              <a:defRPr sz="1500" b="1" i="0" u="none" strike="noStrike" cap="none">
                <a:solidFill>
                  <a:srgbClr val="26479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3122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3051" y="3331033"/>
            <a:ext cx="8585199" cy="364668"/>
          </a:xfrm>
        </p:spPr>
        <p:txBody>
          <a:bodyPr>
            <a:noAutofit/>
          </a:bodyPr>
          <a:lstStyle>
            <a:lvl1pPr algn="ctr">
              <a:defRPr sz="1650" b="1"/>
            </a:lvl1pPr>
          </a:lstStyle>
          <a:p>
            <a:r>
              <a:rPr lang="en-US"/>
              <a:t>Name / Email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73051" y="2675470"/>
            <a:ext cx="8585199" cy="655562"/>
          </a:xfrm>
        </p:spPr>
        <p:txBody>
          <a:bodyPr/>
          <a:lstStyle>
            <a:lvl1pPr>
              <a:defRPr sz="3000" baseline="0"/>
            </a:lvl1pPr>
          </a:lstStyle>
          <a:p>
            <a:pPr lvl="0"/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9949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9400" y="62261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60967C0-DA1E-47E0-8E19-D768914FDB3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043" y="1"/>
            <a:ext cx="582941" cy="1082842"/>
          </a:xfrm>
          <a:prstGeom prst="rect">
            <a:avLst/>
          </a:prstGeom>
        </p:spPr>
      </p:pic>
      <p:pic>
        <p:nvPicPr>
          <p:cNvPr id="2" name="Picture 1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AC7C6A63-C406-47BA-96E2-A43BB626448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5" y="16216"/>
            <a:ext cx="1448629" cy="9305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4639C3-345C-417F-9703-575595A15F17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376" y="236623"/>
            <a:ext cx="109017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0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9144000" cy="5773783"/>
          </a:xfrm>
          <a:prstGeom prst="rect">
            <a:avLst/>
          </a:prstGeom>
          <a:solidFill>
            <a:srgbClr val="2647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387" y="2667932"/>
            <a:ext cx="8425227" cy="679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387" y="3352801"/>
            <a:ext cx="8425227" cy="325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Name / Email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82154" y="5973567"/>
            <a:ext cx="4077926" cy="621025"/>
            <a:chOff x="376206" y="5915691"/>
            <a:chExt cx="5437234" cy="621025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3438" y="5996716"/>
              <a:ext cx="3240002" cy="540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376206" y="5915691"/>
              <a:ext cx="258964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>
                  <a:solidFill>
                    <a:srgbClr val="19469E"/>
                  </a:solidFill>
                  <a:latin typeface="Arial" charset="0"/>
                  <a:ea typeface="Arial" charset="0"/>
                  <a:cs typeface="Arial" charset="0"/>
                </a:rPr>
                <a:t>Responding to UN Sustainable Development Goals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7DA7A0F-850C-49FC-A353-5461C054CA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2"/>
          <a:stretch/>
        </p:blipFill>
        <p:spPr>
          <a:xfrm>
            <a:off x="4621340" y="885910"/>
            <a:ext cx="1762778" cy="892932"/>
          </a:xfrm>
          <a:prstGeom prst="rect">
            <a:avLst/>
          </a:prstGeom>
        </p:spPr>
      </p:pic>
      <p:pic>
        <p:nvPicPr>
          <p:cNvPr id="6" name="Picture 5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A667B20F-9D31-4B71-BBF4-2FD6938BD4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4" t="23344" r="6679" b="15769"/>
          <a:stretch/>
        </p:blipFill>
        <p:spPr>
          <a:xfrm>
            <a:off x="2304780" y="885910"/>
            <a:ext cx="2034306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7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000" b="0" kern="1200" baseline="0">
          <a:solidFill>
            <a:schemeClr val="bg1"/>
          </a:solidFill>
          <a:latin typeface="Gill Sans Nova Light" panose="020B0402020204020203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650" b="0" kern="1200" baseline="0">
          <a:solidFill>
            <a:schemeClr val="bg1"/>
          </a:solidFill>
          <a:latin typeface="Gill Sans Nova Light" panose="020B0402020204020203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51381"/>
            <a:ext cx="7884414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5700"/>
              <a:t>Labour Migration &amp; Inclusion of Migrants in the Public Service Sector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49" y="4983276"/>
            <a:ext cx="7884414" cy="112668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dirty="0"/>
              <a:t>Presented to the Public Service Commission</a:t>
            </a:r>
            <a:endParaRPr lang="en-US"/>
          </a:p>
          <a:p>
            <a:pPr algn="l">
              <a:lnSpc>
                <a:spcPct val="90000"/>
              </a:lnSpc>
            </a:pPr>
            <a:r>
              <a:rPr lang="en-US" dirty="0"/>
              <a:t>25/06/25</a:t>
            </a:r>
            <a:r>
              <a:rPr dirty="0"/>
              <a:t> | </a:t>
            </a:r>
            <a:r>
              <a:rPr lang="en-US" dirty="0"/>
              <a:t>Mutare</a:t>
            </a:r>
            <a:r>
              <a:rPr dirty="0"/>
              <a:t> | </a:t>
            </a:r>
            <a:r>
              <a:rPr lang="en-US" dirty="0"/>
              <a:t>Collen Mawasa</a:t>
            </a:r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4718595"/>
            <a:ext cx="4057650" cy="18288"/>
          </a:xfrm>
          <a:custGeom>
            <a:avLst/>
            <a:gdLst>
              <a:gd name="connsiteX0" fmla="*/ 0 w 4057650"/>
              <a:gd name="connsiteY0" fmla="*/ 0 h 18288"/>
              <a:gd name="connsiteX1" fmla="*/ 757428 w 4057650"/>
              <a:gd name="connsiteY1" fmla="*/ 0 h 18288"/>
              <a:gd name="connsiteX2" fmla="*/ 1474279 w 4057650"/>
              <a:gd name="connsiteY2" fmla="*/ 0 h 18288"/>
              <a:gd name="connsiteX3" fmla="*/ 2191131 w 4057650"/>
              <a:gd name="connsiteY3" fmla="*/ 0 h 18288"/>
              <a:gd name="connsiteX4" fmla="*/ 2745676 w 4057650"/>
              <a:gd name="connsiteY4" fmla="*/ 0 h 18288"/>
              <a:gd name="connsiteX5" fmla="*/ 3340798 w 4057650"/>
              <a:gd name="connsiteY5" fmla="*/ 0 h 18288"/>
              <a:gd name="connsiteX6" fmla="*/ 4057650 w 4057650"/>
              <a:gd name="connsiteY6" fmla="*/ 0 h 18288"/>
              <a:gd name="connsiteX7" fmla="*/ 4057650 w 4057650"/>
              <a:gd name="connsiteY7" fmla="*/ 18288 h 18288"/>
              <a:gd name="connsiteX8" fmla="*/ 3381375 w 4057650"/>
              <a:gd name="connsiteY8" fmla="*/ 18288 h 18288"/>
              <a:gd name="connsiteX9" fmla="*/ 2826830 w 4057650"/>
              <a:gd name="connsiteY9" fmla="*/ 18288 h 18288"/>
              <a:gd name="connsiteX10" fmla="*/ 2272284 w 4057650"/>
              <a:gd name="connsiteY10" fmla="*/ 18288 h 18288"/>
              <a:gd name="connsiteX11" fmla="*/ 1555432 w 4057650"/>
              <a:gd name="connsiteY11" fmla="*/ 18288 h 18288"/>
              <a:gd name="connsiteX12" fmla="*/ 960310 w 4057650"/>
              <a:gd name="connsiteY12" fmla="*/ 18288 h 18288"/>
              <a:gd name="connsiteX13" fmla="*/ 0 w 4057650"/>
              <a:gd name="connsiteY13" fmla="*/ 18288 h 18288"/>
              <a:gd name="connsiteX14" fmla="*/ 0 w 405765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57650" h="18288" fill="none" extrusionOk="0">
                <a:moveTo>
                  <a:pt x="0" y="0"/>
                </a:moveTo>
                <a:cubicBezTo>
                  <a:pt x="371182" y="3227"/>
                  <a:pt x="494372" y="9222"/>
                  <a:pt x="757428" y="0"/>
                </a:cubicBezTo>
                <a:cubicBezTo>
                  <a:pt x="1020484" y="-9222"/>
                  <a:pt x="1116719" y="-4357"/>
                  <a:pt x="1474279" y="0"/>
                </a:cubicBezTo>
                <a:cubicBezTo>
                  <a:pt x="1831839" y="4357"/>
                  <a:pt x="1920973" y="-11809"/>
                  <a:pt x="2191131" y="0"/>
                </a:cubicBezTo>
                <a:cubicBezTo>
                  <a:pt x="2461289" y="11809"/>
                  <a:pt x="2589480" y="-22604"/>
                  <a:pt x="2745676" y="0"/>
                </a:cubicBezTo>
                <a:cubicBezTo>
                  <a:pt x="2901872" y="22604"/>
                  <a:pt x="3136452" y="-12306"/>
                  <a:pt x="3340798" y="0"/>
                </a:cubicBezTo>
                <a:cubicBezTo>
                  <a:pt x="3545144" y="12306"/>
                  <a:pt x="3766934" y="-21556"/>
                  <a:pt x="4057650" y="0"/>
                </a:cubicBezTo>
                <a:cubicBezTo>
                  <a:pt x="4057150" y="8855"/>
                  <a:pt x="4057759" y="14521"/>
                  <a:pt x="4057650" y="18288"/>
                </a:cubicBezTo>
                <a:cubicBezTo>
                  <a:pt x="3743404" y="40125"/>
                  <a:pt x="3625516" y="-14923"/>
                  <a:pt x="3381375" y="18288"/>
                </a:cubicBezTo>
                <a:cubicBezTo>
                  <a:pt x="3137235" y="51499"/>
                  <a:pt x="2946571" y="1"/>
                  <a:pt x="2826830" y="18288"/>
                </a:cubicBezTo>
                <a:cubicBezTo>
                  <a:pt x="2707090" y="36575"/>
                  <a:pt x="2402756" y="1432"/>
                  <a:pt x="2272284" y="18288"/>
                </a:cubicBezTo>
                <a:cubicBezTo>
                  <a:pt x="2141812" y="35144"/>
                  <a:pt x="1895935" y="18199"/>
                  <a:pt x="1555432" y="18288"/>
                </a:cubicBezTo>
                <a:cubicBezTo>
                  <a:pt x="1214929" y="18377"/>
                  <a:pt x="1103072" y="14503"/>
                  <a:pt x="960310" y="18288"/>
                </a:cubicBezTo>
                <a:cubicBezTo>
                  <a:pt x="817548" y="22073"/>
                  <a:pt x="402272" y="-29359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057650" h="18288" stroke="0" extrusionOk="0">
                <a:moveTo>
                  <a:pt x="0" y="0"/>
                </a:moveTo>
                <a:cubicBezTo>
                  <a:pt x="248348" y="13145"/>
                  <a:pt x="486117" y="25042"/>
                  <a:pt x="635698" y="0"/>
                </a:cubicBezTo>
                <a:cubicBezTo>
                  <a:pt x="785279" y="-25042"/>
                  <a:pt x="917762" y="-5537"/>
                  <a:pt x="1190244" y="0"/>
                </a:cubicBezTo>
                <a:cubicBezTo>
                  <a:pt x="1462726" y="5537"/>
                  <a:pt x="1667120" y="-21232"/>
                  <a:pt x="1947672" y="0"/>
                </a:cubicBezTo>
                <a:cubicBezTo>
                  <a:pt x="2228224" y="21232"/>
                  <a:pt x="2280631" y="-21698"/>
                  <a:pt x="2583370" y="0"/>
                </a:cubicBezTo>
                <a:cubicBezTo>
                  <a:pt x="2886109" y="21698"/>
                  <a:pt x="3022941" y="19647"/>
                  <a:pt x="3219069" y="0"/>
                </a:cubicBezTo>
                <a:cubicBezTo>
                  <a:pt x="3415197" y="-19647"/>
                  <a:pt x="3747500" y="26991"/>
                  <a:pt x="4057650" y="0"/>
                </a:cubicBezTo>
                <a:cubicBezTo>
                  <a:pt x="4056752" y="7180"/>
                  <a:pt x="4057819" y="13790"/>
                  <a:pt x="4057650" y="18288"/>
                </a:cubicBezTo>
                <a:cubicBezTo>
                  <a:pt x="3865148" y="-3313"/>
                  <a:pt x="3702543" y="49468"/>
                  <a:pt x="3381375" y="18288"/>
                </a:cubicBezTo>
                <a:cubicBezTo>
                  <a:pt x="3060208" y="-12892"/>
                  <a:pt x="2956571" y="-8678"/>
                  <a:pt x="2826830" y="18288"/>
                </a:cubicBezTo>
                <a:cubicBezTo>
                  <a:pt x="2697089" y="45254"/>
                  <a:pt x="2411031" y="43154"/>
                  <a:pt x="2150555" y="18288"/>
                </a:cubicBezTo>
                <a:cubicBezTo>
                  <a:pt x="1890080" y="-6578"/>
                  <a:pt x="1741827" y="-615"/>
                  <a:pt x="1474280" y="18288"/>
                </a:cubicBezTo>
                <a:cubicBezTo>
                  <a:pt x="1206734" y="37191"/>
                  <a:pt x="998203" y="33335"/>
                  <a:pt x="838581" y="18288"/>
                </a:cubicBezTo>
                <a:cubicBezTo>
                  <a:pt x="678959" y="3241"/>
                  <a:pt x="187101" y="-13212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US" sz="3500"/>
              <a:t>Overview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00ADC5-3122-2AA3-BDC4-F794B2CB63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79200"/>
              </p:ext>
            </p:extLst>
          </p:nvPr>
        </p:nvGraphicFramePr>
        <p:xfrm>
          <a:off x="3977640" y="676656"/>
          <a:ext cx="4773168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3895AA-0C8E-E425-F542-78100C726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C3F1328-6436-56CA-651E-CD6E9816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C24FF5-4E1B-6660-2FD8-30E786CE7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D27D9-AF8C-ABB3-7037-A1B9F257E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27F318-056C-F9B6-D30D-4C652CF57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A5B6A-4AAF-0B75-9E7C-2E6975A56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Migration Overview: Scale and Challenges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3AE1F4-4B83-4BDF-D967-D54612AD5E94}"/>
              </a:ext>
            </a:extLst>
          </p:cNvPr>
          <p:cNvGrpSpPr/>
          <p:nvPr/>
        </p:nvGrpSpPr>
        <p:grpSpPr>
          <a:xfrm>
            <a:off x="793087" y="2539992"/>
            <a:ext cx="3250925" cy="3072951"/>
            <a:chOff x="351362" y="2365323"/>
            <a:chExt cx="4334567" cy="409726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6A0CFA5-E412-C22D-EE86-071A876E927E}"/>
                </a:ext>
              </a:extLst>
            </p:cNvPr>
            <p:cNvGrpSpPr/>
            <p:nvPr/>
          </p:nvGrpSpPr>
          <p:grpSpPr>
            <a:xfrm>
              <a:off x="351362" y="2365323"/>
              <a:ext cx="3562980" cy="1557542"/>
              <a:chOff x="351362" y="2582493"/>
              <a:chExt cx="3562980" cy="155754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DD78B2-59E0-FD93-273C-4C222901E58D}"/>
                  </a:ext>
                </a:extLst>
              </p:cNvPr>
              <p:cNvGrpSpPr/>
              <p:nvPr/>
            </p:nvGrpSpPr>
            <p:grpSpPr>
              <a:xfrm>
                <a:off x="428491" y="2582493"/>
                <a:ext cx="3040845" cy="746076"/>
                <a:chOff x="451351" y="2422473"/>
                <a:chExt cx="3040845" cy="746076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9A25A463-7D9D-B80C-E5A8-B0B16F7696E1}"/>
                    </a:ext>
                  </a:extLst>
                </p:cNvPr>
                <p:cNvGrpSpPr/>
                <p:nvPr/>
              </p:nvGrpSpPr>
              <p:grpSpPr>
                <a:xfrm>
                  <a:off x="451351" y="2422473"/>
                  <a:ext cx="1902884" cy="746076"/>
                  <a:chOff x="451351" y="2422473"/>
                  <a:chExt cx="1902884" cy="746076"/>
                </a:xfrm>
              </p:grpSpPr>
              <p:pic>
                <p:nvPicPr>
                  <p:cNvPr id="24" name="Graphic 23" descr="Man">
                    <a:extLst>
                      <a:ext uri="{FF2B5EF4-FFF2-40B4-BE49-F238E27FC236}">
                        <a16:creationId xmlns:a16="http://schemas.microsoft.com/office/drawing/2014/main" id="{2419556B-4FD1-AB72-0B1F-B73B9534BFE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51351" y="2422473"/>
                    <a:ext cx="746076" cy="746076"/>
                  </a:xfrm>
                  <a:prstGeom prst="rect">
                    <a:avLst/>
                  </a:prstGeom>
                </p:spPr>
              </p:pic>
              <p:pic>
                <p:nvPicPr>
                  <p:cNvPr id="25" name="Graphic 24" descr="Man">
                    <a:extLst>
                      <a:ext uri="{FF2B5EF4-FFF2-40B4-BE49-F238E27FC236}">
                        <a16:creationId xmlns:a16="http://schemas.microsoft.com/office/drawing/2014/main" id="{D7FA47C1-16DD-F30A-99B6-A905BA34AF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43236" y="2422473"/>
                    <a:ext cx="746076" cy="746076"/>
                  </a:xfrm>
                  <a:prstGeom prst="rect">
                    <a:avLst/>
                  </a:prstGeom>
                </p:spPr>
              </p:pic>
              <p:pic>
                <p:nvPicPr>
                  <p:cNvPr id="26" name="Graphic 25" descr="Man">
                    <a:extLst>
                      <a:ext uri="{FF2B5EF4-FFF2-40B4-BE49-F238E27FC236}">
                        <a16:creationId xmlns:a16="http://schemas.microsoft.com/office/drawing/2014/main" id="{6B04BEC9-47BF-8A56-E04A-6F4F67F1C78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16274" y="2422473"/>
                    <a:ext cx="746076" cy="746076"/>
                  </a:xfrm>
                  <a:prstGeom prst="rect">
                    <a:avLst/>
                  </a:prstGeom>
                </p:spPr>
              </p:pic>
              <p:pic>
                <p:nvPicPr>
                  <p:cNvPr id="27" name="Graphic 26" descr="Man">
                    <a:extLst>
                      <a:ext uri="{FF2B5EF4-FFF2-40B4-BE49-F238E27FC236}">
                        <a16:creationId xmlns:a16="http://schemas.microsoft.com/office/drawing/2014/main" id="{8D536B6D-A746-E235-12B7-12F6778256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8159" y="2422473"/>
                    <a:ext cx="746076" cy="74607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1" name="Graphic 20" descr="Man">
                  <a:extLst>
                    <a:ext uri="{FF2B5EF4-FFF2-40B4-BE49-F238E27FC236}">
                      <a16:creationId xmlns:a16="http://schemas.microsoft.com/office/drawing/2014/main" id="{C857B2A1-9473-89DF-1681-646DECA3F1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1197" y="2422473"/>
                  <a:ext cx="746076" cy="746076"/>
                </a:xfrm>
                <a:prstGeom prst="rect">
                  <a:avLst/>
                </a:prstGeom>
              </p:spPr>
            </p:pic>
            <p:pic>
              <p:nvPicPr>
                <p:cNvPr id="22" name="Graphic 21" descr="Man">
                  <a:extLst>
                    <a:ext uri="{FF2B5EF4-FFF2-40B4-BE49-F238E27FC236}">
                      <a16:creationId xmlns:a16="http://schemas.microsoft.com/office/drawing/2014/main" id="{7B68AB85-F3F1-14B0-B840-BCFCF6EE8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73082" y="2422473"/>
                  <a:ext cx="746076" cy="746076"/>
                </a:xfrm>
                <a:prstGeom prst="rect">
                  <a:avLst/>
                </a:prstGeom>
              </p:spPr>
            </p:pic>
            <p:pic>
              <p:nvPicPr>
                <p:cNvPr id="23" name="Graphic 22" descr="Man">
                  <a:extLst>
                    <a:ext uri="{FF2B5EF4-FFF2-40B4-BE49-F238E27FC236}">
                      <a16:creationId xmlns:a16="http://schemas.microsoft.com/office/drawing/2014/main" id="{C1836B66-4888-F9FC-E540-55AE2EBB8F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46120" y="2422473"/>
                  <a:ext cx="746076" cy="746076"/>
                </a:xfrm>
                <a:prstGeom prst="rect">
                  <a:avLst/>
                </a:prstGeom>
              </p:spPr>
            </p:pic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3462CBA-FBD2-2330-C2D5-D10D9D30A5F5}"/>
                  </a:ext>
                </a:extLst>
              </p:cNvPr>
              <p:cNvSpPr txBox="1"/>
              <p:nvPr/>
            </p:nvSpPr>
            <p:spPr>
              <a:xfrm>
                <a:off x="351362" y="3401371"/>
                <a:ext cx="35629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AU" sz="1500" dirty="0">
                    <a:solidFill>
                      <a:prstClr val="black"/>
                    </a:solidFill>
                    <a:latin typeface="Gill Sans Nova Light" panose="020B0402020204020203" pitchFamily="34" charset="0"/>
                  </a:rPr>
                  <a:t>1 in 7 people are migrants</a:t>
                </a:r>
              </a:p>
              <a:p>
                <a:pPr defTabSz="685800"/>
                <a:r>
                  <a:rPr lang="en-AU" sz="1500" dirty="0">
                    <a:solidFill>
                      <a:prstClr val="black"/>
                    </a:solidFill>
                    <a:latin typeface="Gill Sans Nova Light" panose="020B0402020204020203" pitchFamily="34" charset="0"/>
                  </a:rPr>
                  <a:t>281 million international migrants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46DA43-590C-A414-13D6-986A2A822DFB}"/>
                </a:ext>
              </a:extLst>
            </p:cNvPr>
            <p:cNvGrpSpPr/>
            <p:nvPr/>
          </p:nvGrpSpPr>
          <p:grpSpPr>
            <a:xfrm>
              <a:off x="399304" y="4246174"/>
              <a:ext cx="3854693" cy="1082784"/>
              <a:chOff x="456454" y="4520494"/>
              <a:chExt cx="3854693" cy="1082784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13AF600-7AEC-A101-7DF5-1F49EDF8CCC0}"/>
                  </a:ext>
                </a:extLst>
              </p:cNvPr>
              <p:cNvGrpSpPr/>
              <p:nvPr/>
            </p:nvGrpSpPr>
            <p:grpSpPr>
              <a:xfrm>
                <a:off x="456454" y="4520494"/>
                <a:ext cx="1498076" cy="959578"/>
                <a:chOff x="867934" y="4726234"/>
                <a:chExt cx="1498076" cy="959578"/>
              </a:xfrm>
            </p:grpSpPr>
            <p:pic>
              <p:nvPicPr>
                <p:cNvPr id="16" name="Graphic 15" descr="Man">
                  <a:extLst>
                    <a:ext uri="{FF2B5EF4-FFF2-40B4-BE49-F238E27FC236}">
                      <a16:creationId xmlns:a16="http://schemas.microsoft.com/office/drawing/2014/main" id="{759D7F5A-D5BB-042A-25E1-4C2FF113A5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7934" y="4726520"/>
                  <a:ext cx="959292" cy="959292"/>
                </a:xfrm>
                <a:prstGeom prst="rect">
                  <a:avLst/>
                </a:prstGeom>
              </p:spPr>
            </p:pic>
            <p:pic>
              <p:nvPicPr>
                <p:cNvPr id="17" name="Graphic 16" descr="Woman">
                  <a:extLst>
                    <a:ext uri="{FF2B5EF4-FFF2-40B4-BE49-F238E27FC236}">
                      <a16:creationId xmlns:a16="http://schemas.microsoft.com/office/drawing/2014/main" id="{314E3B24-D4CE-D2FD-0B6D-062FB45074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06432" y="4726234"/>
                  <a:ext cx="959578" cy="959578"/>
                </a:xfrm>
                <a:prstGeom prst="rect">
                  <a:avLst/>
                </a:prstGeom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1A3C100-4915-F295-CD1B-183E95D005AF}"/>
                  </a:ext>
                </a:extLst>
              </p:cNvPr>
              <p:cNvSpPr/>
              <p:nvPr/>
            </p:nvSpPr>
            <p:spPr>
              <a:xfrm>
                <a:off x="1736083" y="4864615"/>
                <a:ext cx="2575064" cy="738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/>
                <a:r>
                  <a:rPr lang="en-AU" sz="1500">
                    <a:solidFill>
                      <a:prstClr val="black"/>
                    </a:solidFill>
                    <a:latin typeface="Gill Sans Nova Light" panose="020B0402020204020203" pitchFamily="34" charset="0"/>
                  </a:rPr>
                  <a:t>42 per cent</a:t>
                </a:r>
                <a:br>
                  <a:rPr lang="en-AU" sz="1500">
                    <a:solidFill>
                      <a:prstClr val="black"/>
                    </a:solidFill>
                    <a:latin typeface="Gill Sans Nova Light" panose="020B0402020204020203" pitchFamily="34" charset="0"/>
                  </a:rPr>
                </a:br>
                <a:r>
                  <a:rPr lang="en-AU" sz="1500">
                    <a:solidFill>
                      <a:prstClr val="black"/>
                    </a:solidFill>
                    <a:latin typeface="Gill Sans Nova Light" panose="020B0402020204020203" pitchFamily="34" charset="0"/>
                  </a:rPr>
                  <a:t>of migrants are women</a:t>
                </a:r>
                <a:endParaRPr lang="en-US" sz="1500">
                  <a:solidFill>
                    <a:prstClr val="black"/>
                  </a:solidFill>
                  <a:latin typeface="Gill Sans Nova Light" panose="020B0402020204020203" pitchFamily="34" charset="0"/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07C94A-CCBB-AA36-9C78-4FE5761652D1}"/>
                </a:ext>
              </a:extLst>
            </p:cNvPr>
            <p:cNvSpPr/>
            <p:nvPr/>
          </p:nvSpPr>
          <p:spPr>
            <a:xfrm>
              <a:off x="616803" y="5723927"/>
              <a:ext cx="406912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en-AU" sz="1500" b="1" dirty="0">
                  <a:solidFill>
                    <a:srgbClr val="ED7D31"/>
                  </a:solidFill>
                  <a:latin typeface="Gill Sans Nova Light" panose="020B0402020204020203" pitchFamily="34" charset="0"/>
                </a:rPr>
                <a:t>USD 717 billion </a:t>
              </a:r>
              <a:r>
                <a:rPr lang="en-AU" sz="1500" dirty="0">
                  <a:solidFill>
                    <a:prstClr val="black"/>
                  </a:solidFill>
                  <a:latin typeface="Gill Sans Nova Light" panose="020B0402020204020203" pitchFamily="34" charset="0"/>
                </a:rPr>
                <a:t>per year in remittances</a:t>
              </a:r>
              <a:endParaRPr lang="en-US" sz="1500" dirty="0">
                <a:solidFill>
                  <a:prstClr val="black"/>
                </a:solidFill>
                <a:latin typeface="Gill Sans Nova Light" panose="020B0402020204020203" pitchFamily="34" charset="0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78652B45-1E6E-98A1-C3EF-E7FE3EBFA5F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rgbClr val="4472C4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4091732" y="2539992"/>
            <a:ext cx="802010" cy="71857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966E5D1-3BA7-C4A7-20FC-8B9FE9650F5F}"/>
              </a:ext>
            </a:extLst>
          </p:cNvPr>
          <p:cNvSpPr txBox="1"/>
          <p:nvPr/>
        </p:nvSpPr>
        <p:spPr>
          <a:xfrm>
            <a:off x="5407499" y="2547820"/>
            <a:ext cx="347636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402020204020203" pitchFamily="34" charset="0"/>
                <a:ea typeface="+mn-ea"/>
                <a:cs typeface="Arial" panose="020B0604020202020204" pitchFamily="34" charset="0"/>
              </a:rPr>
              <a:t>164 million international migrant workers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402020204020203" pitchFamily="34" charset="0"/>
                <a:ea typeface="+mn-ea"/>
                <a:cs typeface="Arial" panose="020B0604020202020204" pitchFamily="34" charset="0"/>
              </a:rPr>
              <a:t>25 million victims of forced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402020204020203" pitchFamily="34" charset="0"/>
                <a:ea typeface="+mn-ea"/>
                <a:cs typeface="Arial" panose="020B0604020202020204" pitchFamily="34" charset="0"/>
              </a:rPr>
              <a:t>labour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402020204020203" pitchFamily="34" charset="0"/>
                <a:ea typeface="+mn-ea"/>
                <a:cs typeface="Arial" panose="020B0604020202020204" pitchFamily="34" charset="0"/>
              </a:rPr>
              <a:t>– half are trapped due to debt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6B1177-8599-27D1-2E51-836F527EC729}"/>
              </a:ext>
            </a:extLst>
          </p:cNvPr>
          <p:cNvGrpSpPr/>
          <p:nvPr/>
        </p:nvGrpSpPr>
        <p:grpSpPr>
          <a:xfrm>
            <a:off x="3888558" y="3983292"/>
            <a:ext cx="1208358" cy="881337"/>
            <a:chOff x="616465" y="3720091"/>
            <a:chExt cx="1961274" cy="1504074"/>
          </a:xfrm>
          <a:solidFill>
            <a:srgbClr val="264791"/>
          </a:solidFill>
        </p:grpSpPr>
        <p:pic>
          <p:nvPicPr>
            <p:cNvPr id="33" name="Graphic 43" descr="Woman">
              <a:extLst>
                <a:ext uri="{FF2B5EF4-FFF2-40B4-BE49-F238E27FC236}">
                  <a16:creationId xmlns:a16="http://schemas.microsoft.com/office/drawing/2014/main" id="{6A28944B-6E63-8A14-295B-0164ED670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73666" y="3720092"/>
              <a:ext cx="1504073" cy="1504073"/>
            </a:xfrm>
            <a:prstGeom prst="rect">
              <a:avLst/>
            </a:prstGeom>
          </p:spPr>
        </p:pic>
        <p:pic>
          <p:nvPicPr>
            <p:cNvPr id="34" name="Graphic 45" descr="Man">
              <a:extLst>
                <a:ext uri="{FF2B5EF4-FFF2-40B4-BE49-F238E27FC236}">
                  <a16:creationId xmlns:a16="http://schemas.microsoft.com/office/drawing/2014/main" id="{80367165-9D66-6ED8-50F4-54AA51249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6465" y="3720091"/>
              <a:ext cx="1216951" cy="1216951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4AD35BB-9E25-A648-E3D8-44D0B2B79C98}"/>
              </a:ext>
            </a:extLst>
          </p:cNvPr>
          <p:cNvSpPr/>
          <p:nvPr/>
        </p:nvSpPr>
        <p:spPr>
          <a:xfrm>
            <a:off x="5586909" y="3977887"/>
            <a:ext cx="279457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sz="1500" dirty="0">
                <a:solidFill>
                  <a:prstClr val="black"/>
                </a:solidFill>
                <a:latin typeface="Gill Sans Nova Light" panose="020B0402020204020203" pitchFamily="34" charset="0"/>
                <a:cs typeface="Arial" panose="020B0604020202020204" pitchFamily="34" charset="0"/>
              </a:rPr>
              <a:t>Women represent a higher proportion of victims – but men are victims too</a:t>
            </a:r>
          </a:p>
        </p:txBody>
      </p:sp>
    </p:spTree>
    <p:extLst>
      <p:ext uri="{BB962C8B-B14F-4D97-AF65-F5344CB8AC3E}">
        <p14:creationId xmlns:p14="http://schemas.microsoft.com/office/powerpoint/2010/main" val="403550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/>
            <a:r>
              <a:rPr lang="en-US" sz="4900"/>
              <a:t>What Is Labour Migration?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D808B9-CD9B-3C58-DFA6-D803C95FD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9379882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F319E-27AE-4171-C785-CFBBFC23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2366A-3BA8-61EA-3EA6-0533531C4F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24" r="31832" b="2"/>
          <a:stretch>
            <a:fillRect/>
          </a:stretch>
        </p:blipFill>
        <p:spPr>
          <a:xfrm>
            <a:off x="6396990" y="10"/>
            <a:ext cx="274701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36" name="Picture 35" descr="A close-up of hands on top of each other&#10;&#10;AI-generated content may be incorrect.">
            <a:extLst>
              <a:ext uri="{FF2B5EF4-FFF2-40B4-BE49-F238E27FC236}">
                <a16:creationId xmlns:a16="http://schemas.microsoft.com/office/drawing/2014/main" id="{026499F8-42AA-6431-B800-9CD66E918E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22083"/>
          <a:stretch>
            <a:fillRect/>
          </a:stretch>
        </p:blipFill>
        <p:spPr>
          <a:xfrm>
            <a:off x="3836485" y="10"/>
            <a:ext cx="3088583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29" name="Picture 28" descr="A document with a green and red stripe&#10;&#10;AI-generated content may be incorrect.">
            <a:extLst>
              <a:ext uri="{FF2B5EF4-FFF2-40B4-BE49-F238E27FC236}">
                <a16:creationId xmlns:a16="http://schemas.microsoft.com/office/drawing/2014/main" id="{5F9C5F23-D6C4-17BF-FB06-44B2EB66C1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059" r="-3" b="32285"/>
          <a:stretch>
            <a:fillRect/>
          </a:stretch>
        </p:blipFill>
        <p:spPr>
          <a:xfrm>
            <a:off x="3876264" y="3456432"/>
            <a:ext cx="5267735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43" name="Freeform: Shape 42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5957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37982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08F1F4-645F-92B7-9A1A-2E50F6B3B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4" y="1527048"/>
            <a:ext cx="3765042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IOM Zimbabwe work in Labour Migration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23" y="4461119"/>
            <a:ext cx="376430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239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Labour Migration in Zimbabwe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3F06242-DB65-B235-CB3F-5E79E6C421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17336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3600"/>
              <a:t>Legal and Institutional Frameworks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5EA7F0-67E9-34D7-CDFB-F6D44B787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14819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US" sz="3500"/>
              <a:t>Why Include Migrants in Public Service?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5DCF2F-8CF4-939A-A583-44F84E949F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7338853"/>
              </p:ext>
            </p:extLst>
          </p:nvPr>
        </p:nvGraphicFramePr>
        <p:xfrm>
          <a:off x="3977640" y="676656"/>
          <a:ext cx="4773168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Types of Migrants to Consider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1443EB-E77B-6197-3148-F474D8305E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4924574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Current Barriers to Inclusion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2EF0BF-CBF2-BE68-76A2-486C62C69D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7380769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300"/>
              <a:t>Good Practices (Global Examples)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0DB16F-5BD2-53B9-3AEA-1717924040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980760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Institutional Entry Points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E8E886-611B-388D-5B16-3E1E27C06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380166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Key Policy Recommendations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DBB112-0361-A24D-E39A-8425584D6D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74153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7200"/>
            <a:ext cx="7934706" cy="118872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chemeClr val="tx2"/>
                </a:solidFill>
              </a:rPr>
              <a:t>Capacity Building Needs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553998" y="473861"/>
            <a:ext cx="3142400" cy="2037604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1809166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CEC032-6A63-54BB-3980-B0C6F37837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925232"/>
              </p:ext>
            </p:extLst>
          </p:nvPr>
        </p:nvGraphicFramePr>
        <p:xfrm>
          <a:off x="777240" y="2543633"/>
          <a:ext cx="758952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Monitoring &amp; Evaluation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EC3FB7-E074-C971-8F1B-F96DF887C2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84347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/>
            <a:r>
              <a:rPr lang="en-US" sz="4900"/>
              <a:t>Benefits to Zimbabwe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A79BE62-9D27-C268-CB84-7E93262113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583405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41610-E67C-35DF-481F-52FC69B45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65DBAF2-6F71-5CE8-314D-8B27A7C32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C2D6E7-74D2-B6D2-2D8E-CFD1212C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E000EF-602D-1C40-B608-2C1E9D6C3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0D5A75-2EF6-CEFF-6E1C-56D495401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59AA33-10AB-E1EE-75CF-1FE45FD5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WELL MANAGED MIGRATION BENEFITS ALL</a:t>
            </a:r>
          </a:p>
        </p:txBody>
      </p:sp>
      <p:pic>
        <p:nvPicPr>
          <p:cNvPr id="3" name="Google Shape;176;p2">
            <a:extLst>
              <a:ext uri="{FF2B5EF4-FFF2-40B4-BE49-F238E27FC236}">
                <a16:creationId xmlns:a16="http://schemas.microsoft.com/office/drawing/2014/main" id="{1D20FCC4-4BF8-46DE-C39B-315E20020C0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7937" b="7938"/>
          <a:stretch/>
        </p:blipFill>
        <p:spPr>
          <a:xfrm>
            <a:off x="333610" y="2453878"/>
            <a:ext cx="2652659" cy="148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6;p2">
            <a:extLst>
              <a:ext uri="{FF2B5EF4-FFF2-40B4-BE49-F238E27FC236}">
                <a16:creationId xmlns:a16="http://schemas.microsoft.com/office/drawing/2014/main" id="{6A6C33DA-E072-E08A-3756-3947E7216F7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7887" b="7888"/>
          <a:stretch/>
        </p:blipFill>
        <p:spPr>
          <a:xfrm>
            <a:off x="3180915" y="2453878"/>
            <a:ext cx="2652659" cy="148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0C94F9-3AD9-2B7E-7178-5221D24ED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220" y="2455797"/>
            <a:ext cx="2651990" cy="1487553"/>
          </a:xfrm>
          <a:prstGeom prst="rect">
            <a:avLst/>
          </a:prstGeom>
        </p:spPr>
      </p:pic>
      <p:sp>
        <p:nvSpPr>
          <p:cNvPr id="29" name="Google Shape;177;p2">
            <a:extLst>
              <a:ext uri="{FF2B5EF4-FFF2-40B4-BE49-F238E27FC236}">
                <a16:creationId xmlns:a16="http://schemas.microsoft.com/office/drawing/2014/main" id="{444D94D4-F475-E7F6-7E15-0A9431F9ADEE}"/>
              </a:ext>
            </a:extLst>
          </p:cNvPr>
          <p:cNvSpPr txBox="1">
            <a:spLocks/>
          </p:cNvSpPr>
          <p:nvPr/>
        </p:nvSpPr>
        <p:spPr>
          <a:xfrm>
            <a:off x="333610" y="4069494"/>
            <a:ext cx="2652659" cy="27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marL="342900" marR="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16825"/>
              </a:buClr>
              <a:buSzPts val="2000"/>
              <a:buFont typeface="Arial"/>
              <a:buNone/>
              <a:defRPr sz="1500" b="1" i="0" u="none" strike="noStrike" kern="1200" cap="none">
                <a:solidFill>
                  <a:srgbClr val="F1682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Workers</a:t>
            </a:r>
            <a:endParaRPr lang="en-US" dirty="0">
              <a:latin typeface="Gill Sans Nova Light" panose="020B0302020104020203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30" name="Google Shape;180;p2">
            <a:extLst>
              <a:ext uri="{FF2B5EF4-FFF2-40B4-BE49-F238E27FC236}">
                <a16:creationId xmlns:a16="http://schemas.microsoft.com/office/drawing/2014/main" id="{AD1C1493-2F9F-4738-2570-4AFE98D110E5}"/>
              </a:ext>
            </a:extLst>
          </p:cNvPr>
          <p:cNvSpPr txBox="1">
            <a:spLocks/>
          </p:cNvSpPr>
          <p:nvPr/>
        </p:nvSpPr>
        <p:spPr>
          <a:xfrm>
            <a:off x="3180915" y="4069494"/>
            <a:ext cx="2652659" cy="27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marL="342900" marR="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16825"/>
              </a:buClr>
              <a:buSzPts val="2000"/>
              <a:buFont typeface="Arial"/>
              <a:buNone/>
              <a:defRPr sz="1500" b="1" i="0" u="none" strike="noStrike" kern="1200" cap="none">
                <a:solidFill>
                  <a:srgbClr val="F1682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Countries of Origin</a:t>
            </a:r>
            <a:endParaRPr lang="en-US" dirty="0">
              <a:latin typeface="Gill Sans Nova Light" panose="020B0302020104020203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36" name="Google Shape;182;p2">
            <a:extLst>
              <a:ext uri="{FF2B5EF4-FFF2-40B4-BE49-F238E27FC236}">
                <a16:creationId xmlns:a16="http://schemas.microsoft.com/office/drawing/2014/main" id="{FAD9019E-5E98-6BD4-16AF-672316F75CAB}"/>
              </a:ext>
            </a:extLst>
          </p:cNvPr>
          <p:cNvSpPr txBox="1">
            <a:spLocks/>
          </p:cNvSpPr>
          <p:nvPr/>
        </p:nvSpPr>
        <p:spPr>
          <a:xfrm>
            <a:off x="6028220" y="4069494"/>
            <a:ext cx="2652659" cy="27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marL="342900" marR="0" lv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16825"/>
              </a:buClr>
              <a:buSzPts val="2000"/>
              <a:buFont typeface="Arial"/>
              <a:buNone/>
              <a:defRPr sz="1500" b="1" i="0" u="none" strike="noStrike" kern="1200" cap="none">
                <a:solidFill>
                  <a:srgbClr val="F1682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Countries of Destination</a:t>
            </a:r>
            <a:endParaRPr lang="en-US" dirty="0">
              <a:latin typeface="Gill Sans Nova Light" panose="020B0302020104020203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37" name="Google Shape;178;p2">
            <a:extLst>
              <a:ext uri="{FF2B5EF4-FFF2-40B4-BE49-F238E27FC236}">
                <a16:creationId xmlns:a16="http://schemas.microsoft.com/office/drawing/2014/main" id="{3FFD8F1D-FB1F-7DA8-2820-A714347A73B8}"/>
              </a:ext>
            </a:extLst>
          </p:cNvPr>
          <p:cNvSpPr txBox="1">
            <a:spLocks/>
          </p:cNvSpPr>
          <p:nvPr/>
        </p:nvSpPr>
        <p:spPr>
          <a:xfrm>
            <a:off x="333610" y="4349353"/>
            <a:ext cx="2652660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marL="342900" marR="0" lvl="0" indent="-171450" algn="just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1350"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Provides an opportunity to raise income levels, gain skills and improve living conditions for families and communities</a:t>
            </a:r>
            <a:endParaRPr lang="en-US" sz="1350">
              <a:latin typeface="Gill Sans Nova Light" panose="020B0302020104020203" pitchFamily="34" charset="0"/>
            </a:endParaRPr>
          </a:p>
          <a:p>
            <a:pPr marL="0" indent="0"/>
            <a:endParaRPr lang="en-US" dirty="0">
              <a:latin typeface="Gill Sans Nova Light" panose="020B0302020104020203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38" name="Google Shape;181;p2">
            <a:extLst>
              <a:ext uri="{FF2B5EF4-FFF2-40B4-BE49-F238E27FC236}">
                <a16:creationId xmlns:a16="http://schemas.microsoft.com/office/drawing/2014/main" id="{CB3432A9-9762-4A83-C88B-B510486463BD}"/>
              </a:ext>
            </a:extLst>
          </p:cNvPr>
          <p:cNvSpPr txBox="1">
            <a:spLocks/>
          </p:cNvSpPr>
          <p:nvPr/>
        </p:nvSpPr>
        <p:spPr>
          <a:xfrm>
            <a:off x="3180915" y="4349353"/>
            <a:ext cx="2652660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marL="342900" marR="0" lvl="0" indent="-171450" algn="just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1350"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Reduces stress of national underemployment, and contributes to development through remittances, transfer of skills and new business networks</a:t>
            </a:r>
            <a:endParaRPr lang="en-US" sz="1350">
              <a:latin typeface="Gill Sans Nova Light" panose="020B0302020104020203" pitchFamily="34" charset="0"/>
            </a:endParaRPr>
          </a:p>
          <a:p>
            <a:pPr marL="0" indent="0"/>
            <a:endParaRPr lang="en-US" dirty="0">
              <a:latin typeface="Gill Sans Nova Light" panose="020B0302020104020203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39" name="Google Shape;183;p2">
            <a:extLst>
              <a:ext uri="{FF2B5EF4-FFF2-40B4-BE49-F238E27FC236}">
                <a16:creationId xmlns:a16="http://schemas.microsoft.com/office/drawing/2014/main" id="{371A534F-8E7C-9DD7-6C6E-647D6E3FA391}"/>
              </a:ext>
            </a:extLst>
          </p:cNvPr>
          <p:cNvSpPr txBox="1">
            <a:spLocks/>
          </p:cNvSpPr>
          <p:nvPr/>
        </p:nvSpPr>
        <p:spPr>
          <a:xfrm>
            <a:off x="6028220" y="4349353"/>
            <a:ext cx="2652660" cy="9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marL="342900" marR="0" lvl="0" indent="-171450" algn="just" defTabSz="685800" rtl="0" eaLnBrk="1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28700" marR="0" lvl="2" indent="-266700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14500" marR="0" lvl="4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057400" marR="0" lvl="5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0300" marR="0" lvl="6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743200" marR="0" lvl="7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86100" marR="0" lvl="8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1350"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Helps fill critical labour shortages, especially within the context of ageing populations and changing labour demographics</a:t>
            </a:r>
            <a:endParaRPr lang="en-US" sz="1350" dirty="0">
              <a:latin typeface="Gill Sans Nova Light" panose="020B0302020104020203" pitchFamily="34" charset="0"/>
            </a:endParaRPr>
          </a:p>
        </p:txBody>
      </p:sp>
      <p:sp>
        <p:nvSpPr>
          <p:cNvPr id="40" name="Google Shape;184;p2">
            <a:extLst>
              <a:ext uri="{FF2B5EF4-FFF2-40B4-BE49-F238E27FC236}">
                <a16:creationId xmlns:a16="http://schemas.microsoft.com/office/drawing/2014/main" id="{E93B5BAD-FD33-B00E-61A9-96AEBA7A48EF}"/>
              </a:ext>
            </a:extLst>
          </p:cNvPr>
          <p:cNvSpPr/>
          <p:nvPr/>
        </p:nvSpPr>
        <p:spPr>
          <a:xfrm>
            <a:off x="5271340" y="5469045"/>
            <a:ext cx="3409539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r" defTabSz="685800">
              <a:buClr>
                <a:srgbClr val="000000"/>
              </a:buClr>
              <a:buSzPts val="1800"/>
            </a:pPr>
            <a:r>
              <a:rPr lang="en-US" sz="1350" i="1" dirty="0">
                <a:solidFill>
                  <a:srgbClr val="0033A1"/>
                </a:solidFill>
                <a:latin typeface="Gill Sans Nova Light" panose="020B0302020104020203" pitchFamily="34" charset="0"/>
                <a:ea typeface="Gill Sans"/>
                <a:cs typeface="Gill Sans"/>
                <a:sym typeface="Gill Sans"/>
              </a:rPr>
              <a:t>But sadly, migrants can be vulnerable to exploitation</a:t>
            </a:r>
            <a:endParaRPr sz="1050" dirty="0">
              <a:solidFill>
                <a:srgbClr val="000000"/>
              </a:solidFill>
              <a:latin typeface="Gill Sans Nova Light" panose="020B0302020104020203" pitchFamily="34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376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000"/>
              <a:t>Conclusion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A70161-EBA2-FFD7-D685-5939FBA1AC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68130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0048E2A-DF53-4E40-9BC3-AB8F24CE70C9}" vid="{2D164888-4F3D-4713-9670-76010C2BB125}"/>
    </a:ext>
  </a:extLst>
</a:theme>
</file>

<file path=ppt/theme/theme3.xml><?xml version="1.0" encoding="utf-8"?>
<a:theme xmlns:a="http://schemas.openxmlformats.org/drawingml/2006/main" name="Thank yo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0048E2A-DF53-4E40-9BC3-AB8F24CE70C9}" vid="{671B4351-578E-473A-9964-96CCA36B279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588262d-23fb-43b4-bd6e-bce49c8e6186}" enabled="0" method="" siteId="{1588262d-23fb-43b4-bd6e-bce49c8e61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480</Words>
  <Application>Microsoft Office PowerPoint</Application>
  <PresentationFormat>On-screen Show (4:3)</PresentationFormat>
  <Paragraphs>90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Calibri</vt:lpstr>
      <vt:lpstr>Gill Sans</vt:lpstr>
      <vt:lpstr>Gill Sans Nova Light</vt:lpstr>
      <vt:lpstr>Office Theme</vt:lpstr>
      <vt:lpstr>Custom Design</vt:lpstr>
      <vt:lpstr>Thank you</vt:lpstr>
      <vt:lpstr>Labour Migration &amp; Inclusion of Migrants in the Public Service Sector</vt:lpstr>
      <vt:lpstr>Overview</vt:lpstr>
      <vt:lpstr>Migration Overview: Scale and Challenges</vt:lpstr>
      <vt:lpstr>What Is Labour Migration?</vt:lpstr>
      <vt:lpstr>IOM Zimbabwe work in Labour Migration</vt:lpstr>
      <vt:lpstr>Labour Migration in Zimbabwe</vt:lpstr>
      <vt:lpstr>Legal and Institutional Frameworks</vt:lpstr>
      <vt:lpstr>Why Include Migrants in Public Service?</vt:lpstr>
      <vt:lpstr>Types of Migrants to Consider</vt:lpstr>
      <vt:lpstr>Current Barriers to Inclusion</vt:lpstr>
      <vt:lpstr>Good Practices (Global Examples)</vt:lpstr>
      <vt:lpstr>Institutional Entry Points</vt:lpstr>
      <vt:lpstr>Key Policy Recommendations</vt:lpstr>
      <vt:lpstr>Capacity Building Needs</vt:lpstr>
      <vt:lpstr>Monitoring &amp; Evaluation</vt:lpstr>
      <vt:lpstr>Benefits to Zimbabwe</vt:lpstr>
      <vt:lpstr>WELL MANAGED MIGRATION BENEFITS ALL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MAWASA Collen</dc:creator>
  <cp:keywords/>
  <dc:description>generated using python-pptx</dc:description>
  <cp:lastModifiedBy>MAWASA Collen</cp:lastModifiedBy>
  <cp:revision>18</cp:revision>
  <dcterms:created xsi:type="dcterms:W3CDTF">2013-01-27T09:14:16Z</dcterms:created>
  <dcterms:modified xsi:type="dcterms:W3CDTF">2025-06-24T08:20:14Z</dcterms:modified>
  <cp:category/>
</cp:coreProperties>
</file>